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79" r:id="rId2"/>
    <p:sldId id="270" r:id="rId3"/>
    <p:sldId id="257" r:id="rId4"/>
    <p:sldId id="277" r:id="rId5"/>
    <p:sldId id="278" r:id="rId6"/>
    <p:sldId id="260" r:id="rId7"/>
    <p:sldId id="275" r:id="rId8"/>
    <p:sldId id="261" r:id="rId9"/>
    <p:sldId id="269" r:id="rId10"/>
    <p:sldId id="276" r:id="rId11"/>
    <p:sldId id="271" r:id="rId12"/>
    <p:sldId id="280" r:id="rId13"/>
    <p:sldId id="281" r:id="rId14"/>
    <p:sldId id="282" r:id="rId15"/>
    <p:sldId id="28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6600CC"/>
    <a:srgbClr val="008000"/>
    <a:srgbClr val="0000FF"/>
    <a:srgbClr val="00FF00"/>
    <a:srgbClr val="CCFFFF"/>
    <a:srgbClr val="FF0000"/>
    <a:srgbClr val="0B53E3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28" autoAdjust="0"/>
    <p:restoredTop sz="99504" autoAdjust="0"/>
  </p:normalViewPr>
  <p:slideViewPr>
    <p:cSldViewPr>
      <p:cViewPr>
        <p:scale>
          <a:sx n="66" d="100"/>
          <a:sy n="66" d="100"/>
        </p:scale>
        <p:origin x="-5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5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BAE2-2B88-4882-97AD-D8C89D8B7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12769-8195-46BD-9623-91E5CC351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D374F-951D-43B4-B090-18E90EED1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0593B-C24D-4460-8FC0-ABBBE29D8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6613D-785E-400B-974A-A2EA0BF7F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BB7F8-80D5-4947-9EC5-A97AEC6E8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09FE1-CC3C-49D8-9280-045B2AA6C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56026-6617-4BB5-BA22-B9035054D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A4A42-524F-41DC-B995-8C334D2F4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D3B32-2091-4D41-9A22-17AB099AF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4FC01-11CF-4A3D-9E83-1CE558598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8D7F3-4D39-466D-94AD-2E5F1E2B9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CECC3-216D-4CF4-B9D2-00D8D73ED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9878D-56BA-4E15-A827-9653E680C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86E1ED9C-174F-40F0-8BB1-D92ABFA5B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4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42" name="Rectangle 11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4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8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03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1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1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slide" Target="slide11.xml"/><Relationship Id="rId2" Type="http://schemas.openxmlformats.org/officeDocument/2006/relationships/slide" Target="slide10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5" Type="http://schemas.openxmlformats.org/officeDocument/2006/relationships/image" Target="../media/image24.jpeg"/><Relationship Id="rId10" Type="http://schemas.openxmlformats.org/officeDocument/2006/relationships/slide" Target="slide8.xml"/><Relationship Id="rId4" Type="http://schemas.openxmlformats.org/officeDocument/2006/relationships/slide" Target="slide9.xml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3300"/>
              </a:gs>
              <a:gs pos="100000">
                <a:srgbClr val="3219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250883" name="Picture 3" descr="ttt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701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885" name="WordArt 5"/>
          <p:cNvSpPr>
            <a:spLocks noChangeArrowheads="1" noChangeShapeType="1" noTextEdit="1"/>
          </p:cNvSpPr>
          <p:nvPr/>
        </p:nvSpPr>
        <p:spPr bwMode="auto">
          <a:xfrm>
            <a:off x="2057400" y="1876425"/>
            <a:ext cx="2057400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996633"/>
                </a:solidFill>
                <a:effectLst>
                  <a:outerShdw dist="63500" dir="3187806" algn="ctr" rotWithShape="0">
                    <a:schemeClr val="bg1"/>
                  </a:outerShdw>
                </a:effectLst>
                <a:latin typeface="Arial"/>
                <a:cs typeface="Arial"/>
              </a:rPr>
              <a:t>MÔN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6"/>
          <p:cNvGrpSpPr>
            <a:grpSpLocks/>
          </p:cNvGrpSpPr>
          <p:nvPr/>
        </p:nvGrpSpPr>
        <p:grpSpPr bwMode="auto">
          <a:xfrm>
            <a:off x="381000" y="381000"/>
            <a:ext cx="8382000" cy="1079500"/>
            <a:chOff x="240" y="240"/>
            <a:chExt cx="5280" cy="680"/>
          </a:xfrm>
        </p:grpSpPr>
        <p:pic>
          <p:nvPicPr>
            <p:cNvPr id="12294" name="Picture 37" descr="Vetrangtri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240"/>
              <a:ext cx="52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5" name="Rectangle 38"/>
            <p:cNvSpPr>
              <a:spLocks noChangeArrowheads="1"/>
            </p:cNvSpPr>
            <p:nvPr/>
          </p:nvSpPr>
          <p:spPr bwMode="auto">
            <a:xfrm>
              <a:off x="1968" y="240"/>
              <a:ext cx="3552" cy="67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CC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296" name="Rectangle 39"/>
            <p:cNvSpPr>
              <a:spLocks noChangeArrowheads="1"/>
            </p:cNvSpPr>
            <p:nvPr/>
          </p:nvSpPr>
          <p:spPr bwMode="auto">
            <a:xfrm>
              <a:off x="240" y="240"/>
              <a:ext cx="1728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2297" name="Text Box 41"/>
            <p:cNvSpPr txBox="1">
              <a:spLocks noChangeArrowheads="1"/>
            </p:cNvSpPr>
            <p:nvPr/>
          </p:nvSpPr>
          <p:spPr bwMode="auto">
            <a:xfrm>
              <a:off x="955" y="687"/>
              <a:ext cx="950" cy="212"/>
            </a:xfrm>
            <a:prstGeom prst="rect">
              <a:avLst/>
            </a:prstGeom>
            <a:solidFill>
              <a:srgbClr val="641800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Vẽ tranh</a:t>
              </a:r>
            </a:p>
          </p:txBody>
        </p:sp>
        <p:sp>
          <p:nvSpPr>
            <p:cNvPr id="12298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2208" y="384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chemeClr val="bg1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2299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2160" y="432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pic>
        <p:nvPicPr>
          <p:cNvPr id="12291" name="Picture 45" descr="PICT01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00200"/>
            <a:ext cx="5991225" cy="44799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12292" name="Text Box 46"/>
          <p:cNvSpPr txBox="1">
            <a:spLocks noChangeArrowheads="1"/>
          </p:cNvSpPr>
          <p:nvPr/>
        </p:nvSpPr>
        <p:spPr bwMode="auto">
          <a:xfrm>
            <a:off x="4191000" y="6054725"/>
            <a:ext cx="1073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Nhóm 5</a:t>
            </a:r>
          </a:p>
        </p:txBody>
      </p:sp>
      <p:sp>
        <p:nvSpPr>
          <p:cNvPr id="12293" name="AutoShape 4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685800" cy="609600"/>
          </a:xfrm>
          <a:prstGeom prst="actionButtonReturn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73"/>
          <p:cNvGrpSpPr>
            <a:grpSpLocks/>
          </p:cNvGrpSpPr>
          <p:nvPr/>
        </p:nvGrpSpPr>
        <p:grpSpPr bwMode="auto">
          <a:xfrm>
            <a:off x="381000" y="381000"/>
            <a:ext cx="8382000" cy="1079500"/>
            <a:chOff x="240" y="240"/>
            <a:chExt cx="5280" cy="680"/>
          </a:xfrm>
        </p:grpSpPr>
        <p:pic>
          <p:nvPicPr>
            <p:cNvPr id="13318" name="Picture 74" descr="Vetrangtri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240"/>
              <a:ext cx="52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9" name="Rectangle 75"/>
            <p:cNvSpPr>
              <a:spLocks noChangeArrowheads="1"/>
            </p:cNvSpPr>
            <p:nvPr/>
          </p:nvSpPr>
          <p:spPr bwMode="auto">
            <a:xfrm>
              <a:off x="1968" y="240"/>
              <a:ext cx="3552" cy="67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CC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20" name="Rectangle 76"/>
            <p:cNvSpPr>
              <a:spLocks noChangeArrowheads="1"/>
            </p:cNvSpPr>
            <p:nvPr/>
          </p:nvSpPr>
          <p:spPr bwMode="auto">
            <a:xfrm>
              <a:off x="240" y="240"/>
              <a:ext cx="1728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21" name="Text Box 78"/>
            <p:cNvSpPr txBox="1">
              <a:spLocks noChangeArrowheads="1"/>
            </p:cNvSpPr>
            <p:nvPr/>
          </p:nvSpPr>
          <p:spPr bwMode="auto">
            <a:xfrm>
              <a:off x="955" y="687"/>
              <a:ext cx="950" cy="212"/>
            </a:xfrm>
            <a:prstGeom prst="rect">
              <a:avLst/>
            </a:prstGeom>
            <a:solidFill>
              <a:srgbClr val="641800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Vẽ tranh</a:t>
              </a:r>
            </a:p>
          </p:txBody>
        </p:sp>
        <p:sp>
          <p:nvSpPr>
            <p:cNvPr id="13322" name="WordArt 79"/>
            <p:cNvSpPr>
              <a:spLocks noChangeArrowheads="1" noChangeShapeType="1" noTextEdit="1"/>
            </p:cNvSpPr>
            <p:nvPr/>
          </p:nvSpPr>
          <p:spPr bwMode="auto">
            <a:xfrm>
              <a:off x="2208" y="384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chemeClr val="bg1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3323" name="WordArt 80"/>
            <p:cNvSpPr>
              <a:spLocks noChangeArrowheads="1" noChangeShapeType="1" noTextEdit="1"/>
            </p:cNvSpPr>
            <p:nvPr/>
          </p:nvSpPr>
          <p:spPr bwMode="auto">
            <a:xfrm>
              <a:off x="2160" y="432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pic>
        <p:nvPicPr>
          <p:cNvPr id="13315" name="Picture 82" descr="Laodong_Giuginmoitruong01(5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752600"/>
            <a:ext cx="5867400" cy="431165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13316" name="Text Box 83"/>
          <p:cNvSpPr txBox="1">
            <a:spLocks noChangeArrowheads="1"/>
          </p:cNvSpPr>
          <p:nvPr/>
        </p:nvSpPr>
        <p:spPr bwMode="auto">
          <a:xfrm>
            <a:off x="4149725" y="6054725"/>
            <a:ext cx="10747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Nhóm 6</a:t>
            </a:r>
          </a:p>
        </p:txBody>
      </p:sp>
      <p:sp>
        <p:nvSpPr>
          <p:cNvPr id="13317" name="AutoShape 8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685800" cy="609600"/>
          </a:xfrm>
          <a:prstGeom prst="actionButtonReturn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2" descr="F0524633"/>
          <p:cNvSpPr>
            <a:spLocks noChangeArrowheads="1"/>
          </p:cNvSpPr>
          <p:nvPr/>
        </p:nvSpPr>
        <p:spPr bwMode="auto">
          <a:xfrm>
            <a:off x="533400" y="3657600"/>
            <a:ext cx="8077200" cy="25511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381000" y="381000"/>
            <a:ext cx="8382000" cy="1079500"/>
            <a:chOff x="240" y="240"/>
            <a:chExt cx="5280" cy="680"/>
          </a:xfrm>
        </p:grpSpPr>
        <p:pic>
          <p:nvPicPr>
            <p:cNvPr id="14343" name="Picture 3" descr="Vetrangtri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" y="240"/>
              <a:ext cx="52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Rectangle 4"/>
            <p:cNvSpPr>
              <a:spLocks noChangeArrowheads="1"/>
            </p:cNvSpPr>
            <p:nvPr/>
          </p:nvSpPr>
          <p:spPr bwMode="auto">
            <a:xfrm>
              <a:off x="1968" y="240"/>
              <a:ext cx="3552" cy="67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CC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345" name="Rectangle 5"/>
            <p:cNvSpPr>
              <a:spLocks noChangeArrowheads="1"/>
            </p:cNvSpPr>
            <p:nvPr/>
          </p:nvSpPr>
          <p:spPr bwMode="auto">
            <a:xfrm>
              <a:off x="240" y="240"/>
              <a:ext cx="1728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46" name="Text Box 7"/>
            <p:cNvSpPr txBox="1">
              <a:spLocks noChangeArrowheads="1"/>
            </p:cNvSpPr>
            <p:nvPr/>
          </p:nvSpPr>
          <p:spPr bwMode="auto">
            <a:xfrm>
              <a:off x="955" y="687"/>
              <a:ext cx="950" cy="212"/>
            </a:xfrm>
            <a:prstGeom prst="rect">
              <a:avLst/>
            </a:prstGeom>
            <a:solidFill>
              <a:srgbClr val="641800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Vẽ tranh</a:t>
              </a:r>
            </a:p>
          </p:txBody>
        </p:sp>
        <p:sp>
          <p:nvSpPr>
            <p:cNvPr id="14347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08" y="384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chemeClr val="bg1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4348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160" y="432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264202" name="Text Box 10"/>
          <p:cNvSpPr txBox="1">
            <a:spLocks noChangeArrowheads="1"/>
          </p:cNvSpPr>
          <p:nvPr/>
        </p:nvSpPr>
        <p:spPr bwMode="auto">
          <a:xfrm>
            <a:off x="914400" y="1676400"/>
            <a:ext cx="7239000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latin typeface="Arial" charset="0"/>
              </a:rPr>
              <a:t>- Ngoài những hoạt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ộng trên còn có những nội dung gì khác?</a:t>
            </a:r>
          </a:p>
        </p:txBody>
      </p:sp>
      <p:sp>
        <p:nvSpPr>
          <p:cNvPr id="264203" name="Text Box 11"/>
          <p:cNvSpPr txBox="1">
            <a:spLocks noChangeArrowheads="1"/>
          </p:cNvSpPr>
          <p:nvPr/>
        </p:nvSpPr>
        <p:spPr bwMode="auto">
          <a:xfrm>
            <a:off x="685800" y="3886200"/>
            <a:ext cx="7772400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000">
                <a:solidFill>
                  <a:srgbClr val="CC0099"/>
                </a:solidFill>
                <a:latin typeface="Arial" charset="0"/>
              </a:rPr>
              <a:t>* Giờ truy bài, buổi học trên lớp, ra ch</a:t>
            </a:r>
            <a:r>
              <a:rPr lang="vi-VN" sz="3000">
                <a:solidFill>
                  <a:srgbClr val="CC0099"/>
                </a:solidFill>
                <a:latin typeface="Arial" charset="0"/>
              </a:rPr>
              <a:t>ơ</a:t>
            </a:r>
            <a:r>
              <a:rPr lang="en-US" sz="3000">
                <a:solidFill>
                  <a:srgbClr val="CC0099"/>
                </a:solidFill>
                <a:latin typeface="Arial" charset="0"/>
              </a:rPr>
              <a:t>i, múa hát chào mừng ngày lễ lớn, buổi sinh hoạt chào cờ, học nhóm, </a:t>
            </a:r>
            <a:r>
              <a:rPr lang="vi-VN" sz="3000">
                <a:solidFill>
                  <a:srgbClr val="CC0099"/>
                </a:solidFill>
                <a:latin typeface="Arial" charset="0"/>
              </a:rPr>
              <a:t>đ</a:t>
            </a:r>
            <a:r>
              <a:rPr lang="en-US" sz="3000">
                <a:solidFill>
                  <a:srgbClr val="CC0099"/>
                </a:solidFill>
                <a:latin typeface="Arial" charset="0"/>
              </a:rPr>
              <a:t>i học, phong cảnh tr</a:t>
            </a:r>
            <a:r>
              <a:rPr lang="vi-VN" sz="3000">
                <a:solidFill>
                  <a:srgbClr val="CC0099"/>
                </a:solidFill>
                <a:latin typeface="Arial" charset="0"/>
              </a:rPr>
              <a:t>ư</a:t>
            </a:r>
            <a:r>
              <a:rPr lang="en-US" sz="3000">
                <a:solidFill>
                  <a:srgbClr val="CC0099"/>
                </a:solidFill>
                <a:latin typeface="Arial" charset="0"/>
              </a:rPr>
              <a:t>ờng học...</a:t>
            </a:r>
          </a:p>
        </p:txBody>
      </p:sp>
      <p:sp>
        <p:nvSpPr>
          <p:cNvPr id="264212" name="Text Box 20"/>
          <p:cNvSpPr txBox="1">
            <a:spLocks noChangeArrowheads="1"/>
          </p:cNvSpPr>
          <p:nvPr/>
        </p:nvSpPr>
        <p:spPr bwMode="auto">
          <a:xfrm>
            <a:off x="914400" y="2590800"/>
            <a:ext cx="7239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latin typeface="Arial" charset="0"/>
              </a:rPr>
              <a:t>- Em hãy kể một số hoạt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ộng trong giờ ra ch</a:t>
            </a:r>
            <a:r>
              <a:rPr lang="vi-VN">
                <a:latin typeface="Arial" charset="0"/>
              </a:rPr>
              <a:t>ơ</a:t>
            </a:r>
            <a:r>
              <a:rPr lang="en-US">
                <a:latin typeface="Arial" charset="0"/>
              </a:rPr>
              <a:t>i?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2" grpId="0"/>
      <p:bldP spid="264203" grpId="0"/>
      <p:bldP spid="2642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381000" y="381000"/>
            <a:ext cx="8382000" cy="1079500"/>
            <a:chOff x="240" y="240"/>
            <a:chExt cx="5280" cy="680"/>
          </a:xfrm>
        </p:grpSpPr>
        <p:pic>
          <p:nvPicPr>
            <p:cNvPr id="15377" name="Picture 3" descr="Vetrangtri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240"/>
              <a:ext cx="52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8" name="Rectangle 4"/>
            <p:cNvSpPr>
              <a:spLocks noChangeArrowheads="1"/>
            </p:cNvSpPr>
            <p:nvPr/>
          </p:nvSpPr>
          <p:spPr bwMode="auto">
            <a:xfrm>
              <a:off x="1968" y="240"/>
              <a:ext cx="3552" cy="67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CC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379" name="Rectangle 5"/>
            <p:cNvSpPr>
              <a:spLocks noChangeArrowheads="1"/>
            </p:cNvSpPr>
            <p:nvPr/>
          </p:nvSpPr>
          <p:spPr bwMode="auto">
            <a:xfrm>
              <a:off x="240" y="240"/>
              <a:ext cx="1728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5380" name="Text Box 7"/>
            <p:cNvSpPr txBox="1">
              <a:spLocks noChangeArrowheads="1"/>
            </p:cNvSpPr>
            <p:nvPr/>
          </p:nvSpPr>
          <p:spPr bwMode="auto">
            <a:xfrm>
              <a:off x="955" y="687"/>
              <a:ext cx="950" cy="212"/>
            </a:xfrm>
            <a:prstGeom prst="rect">
              <a:avLst/>
            </a:prstGeom>
            <a:solidFill>
              <a:srgbClr val="641800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Vẽ tranh</a:t>
              </a:r>
            </a:p>
          </p:txBody>
        </p:sp>
        <p:sp>
          <p:nvSpPr>
            <p:cNvPr id="15381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08" y="384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chemeClr val="bg1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5382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160" y="432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pic>
        <p:nvPicPr>
          <p:cNvPr id="265235" name="Picture 19" descr="vẽ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157663"/>
            <a:ext cx="2286000" cy="1620837"/>
          </a:xfrm>
          <a:prstGeom prst="rect">
            <a:avLst/>
          </a:prstGeom>
          <a:noFill/>
          <a:ln w="63500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15364" name="Text Box 20"/>
          <p:cNvSpPr txBox="1">
            <a:spLocks noChangeArrowheads="1"/>
          </p:cNvSpPr>
          <p:nvPr/>
        </p:nvSpPr>
        <p:spPr bwMode="auto">
          <a:xfrm>
            <a:off x="1257300" y="1371600"/>
            <a:ext cx="4859338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just"/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Hoạt </a:t>
            </a:r>
            <a:r>
              <a:rPr lang="vi-VN" sz="2800" b="1" u="sng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ộng 2: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chemeClr val="tx2"/>
                </a:solidFill>
                <a:latin typeface="Arial" charset="0"/>
              </a:rPr>
              <a:t>Cách vẽ tranh</a:t>
            </a:r>
          </a:p>
        </p:txBody>
      </p:sp>
      <p:sp>
        <p:nvSpPr>
          <p:cNvPr id="15365" name="AutoShape 21"/>
          <p:cNvSpPr>
            <a:spLocks noChangeArrowheads="1"/>
          </p:cNvSpPr>
          <p:nvPr/>
        </p:nvSpPr>
        <p:spPr bwMode="auto">
          <a:xfrm>
            <a:off x="533400" y="2024063"/>
            <a:ext cx="2819400" cy="4267200"/>
          </a:xfrm>
          <a:prstGeom prst="verticalScroll">
            <a:avLst>
              <a:gd name="adj" fmla="val 4037"/>
            </a:avLst>
          </a:prstGeom>
          <a:solidFill>
            <a:schemeClr val="hlink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65238" name="Text Box 22"/>
          <p:cNvSpPr txBox="1">
            <a:spLocks noChangeArrowheads="1"/>
          </p:cNvSpPr>
          <p:nvPr/>
        </p:nvSpPr>
        <p:spPr bwMode="auto">
          <a:xfrm>
            <a:off x="609600" y="2328863"/>
            <a:ext cx="2438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800" b="1" u="sng">
                <a:solidFill>
                  <a:srgbClr val="FF0000"/>
                </a:solidFill>
                <a:latin typeface="Arial" charset="0"/>
              </a:rPr>
              <a:t>B</a:t>
            </a:r>
            <a:r>
              <a:rPr lang="vi-VN" sz="1800" b="1" u="sng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1800" b="1" u="sng">
                <a:solidFill>
                  <a:srgbClr val="FF0000"/>
                </a:solidFill>
                <a:latin typeface="Arial" charset="0"/>
              </a:rPr>
              <a:t>ớc 1</a:t>
            </a:r>
            <a:r>
              <a:rPr lang="en-US" sz="1800" b="1">
                <a:solidFill>
                  <a:srgbClr val="0000FF"/>
                </a:solidFill>
                <a:latin typeface="Arial" charset="0"/>
              </a:rPr>
              <a:t>: Phác mảng hình.(Bố cục)</a:t>
            </a:r>
          </a:p>
        </p:txBody>
      </p:sp>
      <p:sp>
        <p:nvSpPr>
          <p:cNvPr id="265239" name="Text Box 23"/>
          <p:cNvSpPr txBox="1">
            <a:spLocks noChangeArrowheads="1"/>
          </p:cNvSpPr>
          <p:nvPr/>
        </p:nvSpPr>
        <p:spPr bwMode="auto">
          <a:xfrm>
            <a:off x="685800" y="3178175"/>
            <a:ext cx="25146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800" b="1" u="sng">
                <a:solidFill>
                  <a:srgbClr val="FF0000"/>
                </a:solidFill>
                <a:latin typeface="Arial" charset="0"/>
              </a:rPr>
              <a:t>B</a:t>
            </a:r>
            <a:r>
              <a:rPr lang="vi-VN" sz="1800" b="1" u="sng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1800" b="1" u="sng">
                <a:solidFill>
                  <a:srgbClr val="FF0000"/>
                </a:solidFill>
                <a:latin typeface="Arial" charset="0"/>
              </a:rPr>
              <a:t>ớc 2</a:t>
            </a:r>
            <a:r>
              <a:rPr lang="en-US" sz="1800" b="1">
                <a:solidFill>
                  <a:srgbClr val="0000FF"/>
                </a:solidFill>
                <a:latin typeface="Arial" charset="0"/>
              </a:rPr>
              <a:t>: Vẽ hình ảnh chính, hình ảnh phụ</a:t>
            </a:r>
          </a:p>
        </p:txBody>
      </p:sp>
      <p:sp>
        <p:nvSpPr>
          <p:cNvPr id="265240" name="Text Box 24"/>
          <p:cNvSpPr txBox="1">
            <a:spLocks noChangeArrowheads="1"/>
          </p:cNvSpPr>
          <p:nvPr/>
        </p:nvSpPr>
        <p:spPr bwMode="auto">
          <a:xfrm>
            <a:off x="685800" y="4049713"/>
            <a:ext cx="23622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800" b="1" u="sng">
                <a:solidFill>
                  <a:srgbClr val="FF0000"/>
                </a:solidFill>
                <a:latin typeface="Arial" charset="0"/>
              </a:rPr>
              <a:t>B</a:t>
            </a:r>
            <a:r>
              <a:rPr lang="vi-VN" sz="1800" b="1" u="sng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1800" b="1" u="sng">
                <a:solidFill>
                  <a:srgbClr val="FF0000"/>
                </a:solidFill>
                <a:latin typeface="Arial" charset="0"/>
              </a:rPr>
              <a:t>ớc 3</a:t>
            </a:r>
            <a:r>
              <a:rPr lang="en-US" sz="1800" b="1">
                <a:solidFill>
                  <a:srgbClr val="0000FF"/>
                </a:solidFill>
                <a:latin typeface="Arial" charset="0"/>
              </a:rPr>
              <a:t>: Chỉnh hình, vẽ chi tiết</a:t>
            </a:r>
          </a:p>
        </p:txBody>
      </p:sp>
      <p:sp>
        <p:nvSpPr>
          <p:cNvPr id="265241" name="Text Box 25"/>
          <p:cNvSpPr txBox="1">
            <a:spLocks noChangeArrowheads="1"/>
          </p:cNvSpPr>
          <p:nvPr/>
        </p:nvSpPr>
        <p:spPr bwMode="auto">
          <a:xfrm>
            <a:off x="685800" y="4843463"/>
            <a:ext cx="23622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800" b="1" u="sng">
                <a:solidFill>
                  <a:srgbClr val="FF0000"/>
                </a:solidFill>
                <a:latin typeface="Arial" charset="0"/>
              </a:rPr>
              <a:t>B</a:t>
            </a:r>
            <a:r>
              <a:rPr lang="vi-VN" sz="1800" b="1" u="sng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1800" b="1" u="sng">
                <a:solidFill>
                  <a:srgbClr val="FF0000"/>
                </a:solidFill>
                <a:latin typeface="Arial" charset="0"/>
              </a:rPr>
              <a:t>ớc4</a:t>
            </a:r>
            <a:r>
              <a:rPr lang="en-US" sz="1800" b="1">
                <a:solidFill>
                  <a:srgbClr val="0000FF"/>
                </a:solidFill>
                <a:latin typeface="Arial" charset="0"/>
              </a:rPr>
              <a:t>: Vẽ màu</a:t>
            </a:r>
          </a:p>
        </p:txBody>
      </p:sp>
      <p:sp>
        <p:nvSpPr>
          <p:cNvPr id="15370" name="Text Box 26"/>
          <p:cNvSpPr txBox="1">
            <a:spLocks noChangeArrowheads="1"/>
          </p:cNvSpPr>
          <p:nvPr/>
        </p:nvSpPr>
        <p:spPr bwMode="auto">
          <a:xfrm>
            <a:off x="4268788" y="3700463"/>
            <a:ext cx="1209675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B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ớc 1</a:t>
            </a:r>
          </a:p>
        </p:txBody>
      </p:sp>
      <p:sp>
        <p:nvSpPr>
          <p:cNvPr id="15371" name="Text Box 27"/>
          <p:cNvSpPr txBox="1">
            <a:spLocks noChangeArrowheads="1"/>
          </p:cNvSpPr>
          <p:nvPr/>
        </p:nvSpPr>
        <p:spPr bwMode="auto">
          <a:xfrm>
            <a:off x="6858000" y="3665538"/>
            <a:ext cx="1209675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B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ớc 2</a:t>
            </a:r>
          </a:p>
        </p:txBody>
      </p:sp>
      <p:sp>
        <p:nvSpPr>
          <p:cNvPr id="15372" name="Text Box 28"/>
          <p:cNvSpPr txBox="1">
            <a:spLocks noChangeArrowheads="1"/>
          </p:cNvSpPr>
          <p:nvPr/>
        </p:nvSpPr>
        <p:spPr bwMode="auto">
          <a:xfrm>
            <a:off x="4038600" y="5910263"/>
            <a:ext cx="1209675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B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ớc 3</a:t>
            </a:r>
          </a:p>
        </p:txBody>
      </p:sp>
      <p:sp>
        <p:nvSpPr>
          <p:cNvPr id="15373" name="Text Box 29"/>
          <p:cNvSpPr txBox="1">
            <a:spLocks noChangeArrowheads="1"/>
          </p:cNvSpPr>
          <p:nvPr/>
        </p:nvSpPr>
        <p:spPr bwMode="auto">
          <a:xfrm>
            <a:off x="7162800" y="5986463"/>
            <a:ext cx="1209675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B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ớc 4</a:t>
            </a:r>
          </a:p>
        </p:txBody>
      </p:sp>
      <p:pic>
        <p:nvPicPr>
          <p:cNvPr id="265246" name="Picture 30" descr="buoc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191000"/>
            <a:ext cx="23622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247" name="Picture 31" descr="buoc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2033588"/>
            <a:ext cx="23622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248" name="Picture 32" descr="buoc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981200"/>
            <a:ext cx="23622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5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5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5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5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5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5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5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5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5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38" grpId="0"/>
      <p:bldP spid="265239" grpId="0"/>
      <p:bldP spid="265240" grpId="0"/>
      <p:bldP spid="2652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381000" y="381000"/>
            <a:ext cx="8382000" cy="1079500"/>
            <a:chOff x="240" y="240"/>
            <a:chExt cx="5280" cy="680"/>
          </a:xfrm>
        </p:grpSpPr>
        <p:pic>
          <p:nvPicPr>
            <p:cNvPr id="16389" name="Picture 3" descr="Vetrangtri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240"/>
              <a:ext cx="52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0" name="Rectangle 4"/>
            <p:cNvSpPr>
              <a:spLocks noChangeArrowheads="1"/>
            </p:cNvSpPr>
            <p:nvPr/>
          </p:nvSpPr>
          <p:spPr bwMode="auto">
            <a:xfrm>
              <a:off x="1968" y="240"/>
              <a:ext cx="3552" cy="67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CC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391" name="Rectangle 5"/>
            <p:cNvSpPr>
              <a:spLocks noChangeArrowheads="1"/>
            </p:cNvSpPr>
            <p:nvPr/>
          </p:nvSpPr>
          <p:spPr bwMode="auto">
            <a:xfrm>
              <a:off x="240" y="240"/>
              <a:ext cx="1728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392" name="Text Box 7"/>
            <p:cNvSpPr txBox="1">
              <a:spLocks noChangeArrowheads="1"/>
            </p:cNvSpPr>
            <p:nvPr/>
          </p:nvSpPr>
          <p:spPr bwMode="auto">
            <a:xfrm>
              <a:off x="955" y="687"/>
              <a:ext cx="950" cy="212"/>
            </a:xfrm>
            <a:prstGeom prst="rect">
              <a:avLst/>
            </a:prstGeom>
            <a:solidFill>
              <a:srgbClr val="641800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Vẽ tranh</a:t>
              </a:r>
            </a:p>
          </p:txBody>
        </p:sp>
        <p:sp>
          <p:nvSpPr>
            <p:cNvPr id="16393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08" y="384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chemeClr val="bg1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6394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160" y="432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266268" name="Text Box 28"/>
          <p:cNvSpPr txBox="1">
            <a:spLocks noChangeArrowheads="1"/>
          </p:cNvSpPr>
          <p:nvPr/>
        </p:nvSpPr>
        <p:spPr bwMode="auto">
          <a:xfrm>
            <a:off x="990600" y="2057400"/>
            <a:ext cx="4800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FF0000"/>
                </a:solidFill>
                <a:latin typeface="Arial" charset="0"/>
              </a:rPr>
              <a:t>Họat </a:t>
            </a:r>
            <a:r>
              <a:rPr lang="vi-VN" b="1" u="sng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b="1" u="sng">
                <a:solidFill>
                  <a:srgbClr val="FF0000"/>
                </a:solidFill>
                <a:latin typeface="Arial" charset="0"/>
              </a:rPr>
              <a:t>ộng 3</a:t>
            </a:r>
            <a:r>
              <a:rPr lang="en-US" b="1">
                <a:latin typeface="Arial" charset="0"/>
              </a:rPr>
              <a:t>: Thực hành</a:t>
            </a:r>
          </a:p>
        </p:txBody>
      </p:sp>
      <p:sp>
        <p:nvSpPr>
          <p:cNvPr id="266269" name="Text Box 29"/>
          <p:cNvSpPr txBox="1">
            <a:spLocks noChangeArrowheads="1"/>
          </p:cNvSpPr>
          <p:nvPr/>
        </p:nvSpPr>
        <p:spPr bwMode="auto">
          <a:xfrm>
            <a:off x="990600" y="3048000"/>
            <a:ext cx="75438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E5E00E"/>
                </a:solidFill>
                <a:latin typeface="Arial" charset="0"/>
              </a:rPr>
              <a:t>Vẽ một bức tranh về </a:t>
            </a:r>
            <a:r>
              <a:rPr lang="vi-VN" sz="3200">
                <a:solidFill>
                  <a:srgbClr val="E5E00E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E5E00E"/>
                </a:solidFill>
                <a:latin typeface="Arial" charset="0"/>
              </a:rPr>
              <a:t>ề tài Tr</a:t>
            </a:r>
            <a:r>
              <a:rPr lang="vi-VN" sz="3200">
                <a:solidFill>
                  <a:srgbClr val="E5E00E"/>
                </a:solidFill>
                <a:latin typeface="Arial" charset="0"/>
              </a:rPr>
              <a:t>ư</a:t>
            </a:r>
            <a:r>
              <a:rPr lang="en-US" sz="3200">
                <a:solidFill>
                  <a:srgbClr val="E5E00E"/>
                </a:solidFill>
                <a:latin typeface="Arial" charset="0"/>
              </a:rPr>
              <a:t>ờng em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8" grpId="0"/>
      <p:bldP spid="2662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381000" y="381000"/>
            <a:ext cx="8382000" cy="1079500"/>
            <a:chOff x="240" y="240"/>
            <a:chExt cx="5280" cy="680"/>
          </a:xfrm>
        </p:grpSpPr>
        <p:pic>
          <p:nvPicPr>
            <p:cNvPr id="17416" name="Picture 3" descr="Vetrangtri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240"/>
              <a:ext cx="52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7" name="Rectangle 4"/>
            <p:cNvSpPr>
              <a:spLocks noChangeArrowheads="1"/>
            </p:cNvSpPr>
            <p:nvPr/>
          </p:nvSpPr>
          <p:spPr bwMode="auto">
            <a:xfrm>
              <a:off x="1968" y="240"/>
              <a:ext cx="3552" cy="67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CC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418" name="Rectangle 5"/>
            <p:cNvSpPr>
              <a:spLocks noChangeArrowheads="1"/>
            </p:cNvSpPr>
            <p:nvPr/>
          </p:nvSpPr>
          <p:spPr bwMode="auto">
            <a:xfrm>
              <a:off x="240" y="240"/>
              <a:ext cx="1728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7419" name="Text Box 7"/>
            <p:cNvSpPr txBox="1">
              <a:spLocks noChangeArrowheads="1"/>
            </p:cNvSpPr>
            <p:nvPr/>
          </p:nvSpPr>
          <p:spPr bwMode="auto">
            <a:xfrm>
              <a:off x="955" y="687"/>
              <a:ext cx="950" cy="212"/>
            </a:xfrm>
            <a:prstGeom prst="rect">
              <a:avLst/>
            </a:prstGeom>
            <a:solidFill>
              <a:srgbClr val="641800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Vẽ tranh</a:t>
              </a:r>
            </a:p>
          </p:txBody>
        </p:sp>
        <p:sp>
          <p:nvSpPr>
            <p:cNvPr id="1742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08" y="384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chemeClr val="bg1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742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160" y="432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267276" name="Text Box 12"/>
          <p:cNvSpPr txBox="1">
            <a:spLocks noChangeArrowheads="1"/>
          </p:cNvSpPr>
          <p:nvPr/>
        </p:nvSpPr>
        <p:spPr bwMode="auto">
          <a:xfrm>
            <a:off x="1981200" y="1752600"/>
            <a:ext cx="5627688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Hoạt </a:t>
            </a:r>
            <a:r>
              <a:rPr lang="vi-VN" sz="2800" b="1" u="sng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ộng 4</a:t>
            </a:r>
            <a:r>
              <a:rPr lang="en-US" sz="2800">
                <a:latin typeface="Arial" charset="0"/>
              </a:rPr>
              <a:t>: Nhận xét -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ánh giá</a:t>
            </a:r>
          </a:p>
        </p:txBody>
      </p:sp>
      <p:sp>
        <p:nvSpPr>
          <p:cNvPr id="267277" name="Text Box 13"/>
          <p:cNvSpPr txBox="1">
            <a:spLocks noChangeArrowheads="1"/>
          </p:cNvSpPr>
          <p:nvPr/>
        </p:nvSpPr>
        <p:spPr bwMode="auto">
          <a:xfrm>
            <a:off x="990600" y="2438400"/>
            <a:ext cx="5416550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Arial" charset="0"/>
              </a:rPr>
              <a:t>- Em thích nhất tranh của bạn nào?</a:t>
            </a:r>
          </a:p>
          <a:p>
            <a:r>
              <a:rPr lang="en-US" b="1">
                <a:solidFill>
                  <a:schemeClr val="tx2"/>
                </a:solidFill>
                <a:latin typeface="Arial" charset="0"/>
              </a:rPr>
              <a:t>Tại sao?</a:t>
            </a:r>
            <a:endParaRPr 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7278" name="Text Box 14"/>
          <p:cNvSpPr txBox="1">
            <a:spLocks noChangeArrowheads="1"/>
          </p:cNvSpPr>
          <p:nvPr/>
        </p:nvSpPr>
        <p:spPr bwMode="auto">
          <a:xfrm>
            <a:off x="990600" y="3327400"/>
            <a:ext cx="66913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Arial" charset="0"/>
              </a:rPr>
              <a:t>- Tranh của bạn vẽ có </a:t>
            </a:r>
            <a:r>
              <a:rPr lang="vi-VN" b="1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tx2"/>
                </a:solidFill>
                <a:latin typeface="Arial" charset="0"/>
              </a:rPr>
              <a:t>úng nội dung không?</a:t>
            </a:r>
            <a:endParaRPr 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7279" name="Text Box 15"/>
          <p:cNvSpPr txBox="1">
            <a:spLocks noChangeArrowheads="1"/>
          </p:cNvSpPr>
          <p:nvPr/>
        </p:nvSpPr>
        <p:spPr bwMode="auto">
          <a:xfrm>
            <a:off x="1066800" y="4114800"/>
            <a:ext cx="5153025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Arial" charset="0"/>
              </a:rPr>
              <a:t>- Hình ảnh chính </a:t>
            </a:r>
            <a:r>
              <a:rPr lang="vi-VN" b="1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tx2"/>
                </a:solidFill>
                <a:latin typeface="Arial" charset="0"/>
              </a:rPr>
              <a:t>ã nổi bật ch</a:t>
            </a:r>
            <a:r>
              <a:rPr lang="vi-VN" b="1">
                <a:solidFill>
                  <a:schemeClr val="tx2"/>
                </a:solidFill>
                <a:latin typeface="Arial" charset="0"/>
              </a:rPr>
              <a:t>ư</a:t>
            </a:r>
            <a:r>
              <a:rPr lang="en-US" b="1">
                <a:solidFill>
                  <a:schemeClr val="tx2"/>
                </a:solidFill>
                <a:latin typeface="Arial" charset="0"/>
              </a:rPr>
              <a:t>a?</a:t>
            </a:r>
            <a:endParaRPr 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7280" name="Text Box 16"/>
          <p:cNvSpPr txBox="1">
            <a:spLocks noChangeArrowheads="1"/>
          </p:cNvSpPr>
          <p:nvPr/>
        </p:nvSpPr>
        <p:spPr bwMode="auto">
          <a:xfrm>
            <a:off x="990600" y="4927600"/>
            <a:ext cx="78343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Arial" charset="0"/>
              </a:rPr>
              <a:t>- Em hãy nhận xét cách vẽ màu trong tranh của bạn?</a:t>
            </a:r>
            <a:endParaRPr lang="en-US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76" grpId="0"/>
      <p:bldP spid="267277" grpId="0"/>
      <p:bldP spid="267278" grpId="0"/>
      <p:bldP spid="267279" grpId="0"/>
      <p:bldP spid="2672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47"/>
          <p:cNvGrpSpPr>
            <a:grpSpLocks/>
          </p:cNvGrpSpPr>
          <p:nvPr/>
        </p:nvGrpSpPr>
        <p:grpSpPr bwMode="auto">
          <a:xfrm>
            <a:off x="381000" y="381000"/>
            <a:ext cx="8382000" cy="1079500"/>
            <a:chOff x="240" y="240"/>
            <a:chExt cx="5280" cy="680"/>
          </a:xfrm>
        </p:grpSpPr>
        <p:pic>
          <p:nvPicPr>
            <p:cNvPr id="4110" name="Picture 131" descr="Vetrangtri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240"/>
              <a:ext cx="52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1" name="Rectangle 132"/>
            <p:cNvSpPr>
              <a:spLocks noChangeArrowheads="1"/>
            </p:cNvSpPr>
            <p:nvPr/>
          </p:nvSpPr>
          <p:spPr bwMode="auto">
            <a:xfrm>
              <a:off x="1968" y="240"/>
              <a:ext cx="3552" cy="67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CC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12" name="Rectangle 140"/>
            <p:cNvSpPr>
              <a:spLocks noChangeArrowheads="1"/>
            </p:cNvSpPr>
            <p:nvPr/>
          </p:nvSpPr>
          <p:spPr bwMode="auto">
            <a:xfrm>
              <a:off x="240" y="240"/>
              <a:ext cx="1728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4113" name="Text Box 144"/>
            <p:cNvSpPr txBox="1">
              <a:spLocks noChangeArrowheads="1"/>
            </p:cNvSpPr>
            <p:nvPr/>
          </p:nvSpPr>
          <p:spPr bwMode="auto">
            <a:xfrm>
              <a:off x="955" y="687"/>
              <a:ext cx="950" cy="212"/>
            </a:xfrm>
            <a:prstGeom prst="rect">
              <a:avLst/>
            </a:prstGeom>
            <a:solidFill>
              <a:srgbClr val="641800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Vẽ tranh</a:t>
              </a:r>
            </a:p>
          </p:txBody>
        </p:sp>
        <p:sp>
          <p:nvSpPr>
            <p:cNvPr id="4114" name="WordArt 145"/>
            <p:cNvSpPr>
              <a:spLocks noChangeArrowheads="1" noChangeShapeType="1" noTextEdit="1"/>
            </p:cNvSpPr>
            <p:nvPr/>
          </p:nvSpPr>
          <p:spPr bwMode="auto">
            <a:xfrm>
              <a:off x="2208" y="384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chemeClr val="bg1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4115" name="WordArt 146"/>
            <p:cNvSpPr>
              <a:spLocks noChangeArrowheads="1" noChangeShapeType="1" noTextEdit="1"/>
            </p:cNvSpPr>
            <p:nvPr/>
          </p:nvSpPr>
          <p:spPr bwMode="auto">
            <a:xfrm>
              <a:off x="2160" y="432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235669" name="Text Box 149"/>
          <p:cNvSpPr txBox="1">
            <a:spLocks noChangeArrowheads="1"/>
          </p:cNvSpPr>
          <p:nvPr/>
        </p:nvSpPr>
        <p:spPr bwMode="auto">
          <a:xfrm>
            <a:off x="609600" y="5715000"/>
            <a:ext cx="8001000" cy="412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100">
                <a:latin typeface="Arial" charset="0"/>
              </a:rPr>
              <a:t>Những bức ảnh trên gợi cho các em hình ảnh, hoạt </a:t>
            </a:r>
            <a:r>
              <a:rPr lang="vi-VN" sz="2100">
                <a:latin typeface="Arial" charset="0"/>
              </a:rPr>
              <a:t>đ</a:t>
            </a:r>
            <a:r>
              <a:rPr lang="en-US" sz="2100">
                <a:latin typeface="Arial" charset="0"/>
              </a:rPr>
              <a:t>ộng ở </a:t>
            </a:r>
            <a:r>
              <a:rPr lang="vi-VN" sz="2100">
                <a:latin typeface="Arial" charset="0"/>
              </a:rPr>
              <a:t>đ</a:t>
            </a:r>
            <a:r>
              <a:rPr lang="en-US" sz="2100">
                <a:latin typeface="Arial" charset="0"/>
              </a:rPr>
              <a:t>âu?</a:t>
            </a:r>
          </a:p>
        </p:txBody>
      </p:sp>
      <p:sp>
        <p:nvSpPr>
          <p:cNvPr id="235670" name="Text Box 150"/>
          <p:cNvSpPr txBox="1">
            <a:spLocks noChangeArrowheads="1"/>
          </p:cNvSpPr>
          <p:nvPr/>
        </p:nvSpPr>
        <p:spPr bwMode="auto">
          <a:xfrm>
            <a:off x="2209800" y="1600200"/>
            <a:ext cx="47244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charset="0"/>
              </a:rPr>
              <a:t>Quan sát một số bức ảnh chụp</a:t>
            </a:r>
          </a:p>
        </p:txBody>
      </p:sp>
      <p:pic>
        <p:nvPicPr>
          <p:cNvPr id="235671" name="Picture 151" descr="P10200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1900" y="2286000"/>
            <a:ext cx="1905000" cy="1381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672" name="Picture 152" descr="P10200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2950" y="3962400"/>
            <a:ext cx="1981200" cy="1447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673" name="Picture 153" descr="P10200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2900" y="3962400"/>
            <a:ext cx="1905000" cy="1447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674" name="Picture 154" descr="P10200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92900" y="2286000"/>
            <a:ext cx="1828800" cy="1427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675" name="Picture 155" descr="P102003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94225" y="2286000"/>
            <a:ext cx="1905000" cy="1427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676" name="Picture 156" descr="P102003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30475" y="3962400"/>
            <a:ext cx="1828800" cy="1427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677" name="Picture 157" descr="P102004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6900" y="2286000"/>
            <a:ext cx="1752600" cy="13477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678" name="Picture 158" descr="P102002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" y="3962400"/>
            <a:ext cx="1771650" cy="1427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35679" name="Text Box 159"/>
          <p:cNvSpPr txBox="1">
            <a:spLocks noChangeArrowheads="1"/>
          </p:cNvSpPr>
          <p:nvPr/>
        </p:nvSpPr>
        <p:spPr bwMode="auto">
          <a:xfrm>
            <a:off x="609600" y="5715000"/>
            <a:ext cx="8001000" cy="412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100">
                <a:latin typeface="Arial" charset="0"/>
              </a:rPr>
              <a:t>Là những hình ảnh và hoạt </a:t>
            </a:r>
            <a:r>
              <a:rPr lang="vi-VN" sz="2100">
                <a:latin typeface="Arial" charset="0"/>
              </a:rPr>
              <a:t>đ</a:t>
            </a:r>
            <a:r>
              <a:rPr lang="en-US" sz="2100">
                <a:latin typeface="Arial" charset="0"/>
              </a:rPr>
              <a:t>ộng trong nhà tr</a:t>
            </a:r>
            <a:r>
              <a:rPr lang="vi-VN" sz="2100">
                <a:latin typeface="Arial" charset="0"/>
              </a:rPr>
              <a:t>ư</a:t>
            </a:r>
            <a:r>
              <a:rPr lang="en-US" sz="2100">
                <a:latin typeface="Arial" charset="0"/>
              </a:rPr>
              <a:t>ờng.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5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5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5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5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5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5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5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5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5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5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5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5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5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5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5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5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56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35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5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5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35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35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35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35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5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5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35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35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5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5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5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5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3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69" grpId="0"/>
      <p:bldP spid="235669" grpId="1"/>
      <p:bldP spid="235670" grpId="0" animBg="1"/>
      <p:bldP spid="2356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9" descr="FIREWRK5"/>
          <p:cNvPicPr>
            <a:picLocks noChangeAspect="1" noChangeArrowheads="1"/>
          </p:cNvPicPr>
          <p:nvPr/>
        </p:nvPicPr>
        <p:blipFill>
          <a:blip r:embed="rId2">
            <a:lum bright="-48000" contrast="-44000"/>
          </a:blip>
          <a:srcRect/>
          <a:stretch>
            <a:fillRect/>
          </a:stretch>
        </p:blipFill>
        <p:spPr bwMode="auto">
          <a:xfrm>
            <a:off x="977900" y="1625600"/>
            <a:ext cx="7175500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70"/>
          <p:cNvSpPr txBox="1">
            <a:spLocks noChangeArrowheads="1"/>
          </p:cNvSpPr>
          <p:nvPr/>
        </p:nvSpPr>
        <p:spPr bwMode="auto">
          <a:xfrm>
            <a:off x="2590800" y="403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5124" name="Text Box 81"/>
          <p:cNvSpPr txBox="1">
            <a:spLocks noChangeArrowheads="1"/>
          </p:cNvSpPr>
          <p:nvPr/>
        </p:nvSpPr>
        <p:spPr bwMode="auto">
          <a:xfrm>
            <a:off x="5638800" y="3581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5125" name="Text Box 82"/>
          <p:cNvSpPr txBox="1">
            <a:spLocks noChangeArrowheads="1"/>
          </p:cNvSpPr>
          <p:nvPr/>
        </p:nvSpPr>
        <p:spPr bwMode="auto">
          <a:xfrm>
            <a:off x="5715000" y="3352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grpSp>
        <p:nvGrpSpPr>
          <p:cNvPr id="5126" name="Group 134"/>
          <p:cNvGrpSpPr>
            <a:grpSpLocks/>
          </p:cNvGrpSpPr>
          <p:nvPr/>
        </p:nvGrpSpPr>
        <p:grpSpPr bwMode="auto">
          <a:xfrm>
            <a:off x="381000" y="381000"/>
            <a:ext cx="8382000" cy="1079500"/>
            <a:chOff x="240" y="240"/>
            <a:chExt cx="5280" cy="680"/>
          </a:xfrm>
        </p:grpSpPr>
        <p:pic>
          <p:nvPicPr>
            <p:cNvPr id="5133" name="Picture 135" descr="Vetrangtri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" y="240"/>
              <a:ext cx="52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4" name="Rectangle 136"/>
            <p:cNvSpPr>
              <a:spLocks noChangeArrowheads="1"/>
            </p:cNvSpPr>
            <p:nvPr/>
          </p:nvSpPr>
          <p:spPr bwMode="auto">
            <a:xfrm>
              <a:off x="1968" y="240"/>
              <a:ext cx="3552" cy="67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CC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35" name="Rectangle 137"/>
            <p:cNvSpPr>
              <a:spLocks noChangeArrowheads="1"/>
            </p:cNvSpPr>
            <p:nvPr/>
          </p:nvSpPr>
          <p:spPr bwMode="auto">
            <a:xfrm>
              <a:off x="240" y="240"/>
              <a:ext cx="1728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5136" name="Text Box 139"/>
            <p:cNvSpPr txBox="1">
              <a:spLocks noChangeArrowheads="1"/>
            </p:cNvSpPr>
            <p:nvPr/>
          </p:nvSpPr>
          <p:spPr bwMode="auto">
            <a:xfrm>
              <a:off x="955" y="687"/>
              <a:ext cx="950" cy="212"/>
            </a:xfrm>
            <a:prstGeom prst="rect">
              <a:avLst/>
            </a:prstGeom>
            <a:solidFill>
              <a:srgbClr val="641800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Vẽ tranh</a:t>
              </a:r>
            </a:p>
          </p:txBody>
        </p:sp>
        <p:sp>
          <p:nvSpPr>
            <p:cNvPr id="5137" name="WordArt 140"/>
            <p:cNvSpPr>
              <a:spLocks noChangeArrowheads="1" noChangeShapeType="1" noTextEdit="1"/>
            </p:cNvSpPr>
            <p:nvPr/>
          </p:nvSpPr>
          <p:spPr bwMode="auto">
            <a:xfrm>
              <a:off x="2208" y="384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chemeClr val="bg1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5138" name="WordArt 141"/>
            <p:cNvSpPr>
              <a:spLocks noChangeArrowheads="1" noChangeShapeType="1" noTextEdit="1"/>
            </p:cNvSpPr>
            <p:nvPr/>
          </p:nvSpPr>
          <p:spPr bwMode="auto">
            <a:xfrm>
              <a:off x="2160" y="432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7318" name="Text Box 150"/>
          <p:cNvSpPr txBox="1">
            <a:spLocks noChangeArrowheads="1"/>
          </p:cNvSpPr>
          <p:nvPr/>
        </p:nvSpPr>
        <p:spPr bwMode="auto">
          <a:xfrm>
            <a:off x="2133600" y="2362200"/>
            <a:ext cx="5105400" cy="9144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latin typeface="Arial" charset="0"/>
              </a:rPr>
              <a:t>Vẽ tranh</a:t>
            </a:r>
          </a:p>
        </p:txBody>
      </p:sp>
      <p:grpSp>
        <p:nvGrpSpPr>
          <p:cNvPr id="3" name="Group 154"/>
          <p:cNvGrpSpPr>
            <a:grpSpLocks/>
          </p:cNvGrpSpPr>
          <p:nvPr/>
        </p:nvGrpSpPr>
        <p:grpSpPr bwMode="auto">
          <a:xfrm>
            <a:off x="1524000" y="3657600"/>
            <a:ext cx="6045200" cy="911225"/>
            <a:chOff x="944" y="2160"/>
            <a:chExt cx="3808" cy="574"/>
          </a:xfrm>
        </p:grpSpPr>
        <p:sp>
          <p:nvSpPr>
            <p:cNvPr id="5131" name="WordArt 152"/>
            <p:cNvSpPr>
              <a:spLocks noChangeArrowheads="1" noChangeShapeType="1" noTextEdit="1"/>
            </p:cNvSpPr>
            <p:nvPr/>
          </p:nvSpPr>
          <p:spPr bwMode="auto">
            <a:xfrm>
              <a:off x="944" y="2160"/>
              <a:ext cx="1408" cy="5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5875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ĐỀ TÀI:</a:t>
              </a:r>
            </a:p>
          </p:txBody>
        </p:sp>
        <p:sp>
          <p:nvSpPr>
            <p:cNvPr id="5132" name="WordArt 153"/>
            <p:cNvSpPr>
              <a:spLocks noChangeArrowheads="1" noChangeShapeType="1" noTextEdit="1"/>
            </p:cNvSpPr>
            <p:nvPr/>
          </p:nvSpPr>
          <p:spPr bwMode="auto">
            <a:xfrm>
              <a:off x="2448" y="2160"/>
              <a:ext cx="2304" cy="5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TRƯỜNG EM</a:t>
              </a:r>
              <a:endParaRPr lang="en-US" sz="3600" kern="10"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pic>
        <p:nvPicPr>
          <p:cNvPr id="5129" name="Picture 160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457200" y="3810000"/>
            <a:ext cx="2586038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61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 flipV="1">
            <a:off x="6243638" y="3890962"/>
            <a:ext cx="2586038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4"/>
          <p:cNvGrpSpPr>
            <a:grpSpLocks/>
          </p:cNvGrpSpPr>
          <p:nvPr/>
        </p:nvGrpSpPr>
        <p:grpSpPr bwMode="auto">
          <a:xfrm>
            <a:off x="381000" y="381000"/>
            <a:ext cx="8382000" cy="1079500"/>
            <a:chOff x="240" y="240"/>
            <a:chExt cx="5280" cy="680"/>
          </a:xfrm>
        </p:grpSpPr>
        <p:pic>
          <p:nvPicPr>
            <p:cNvPr id="6177" name="Picture 35" descr="Vetrangtri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240"/>
              <a:ext cx="52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8" name="Rectangle 36"/>
            <p:cNvSpPr>
              <a:spLocks noChangeArrowheads="1"/>
            </p:cNvSpPr>
            <p:nvPr/>
          </p:nvSpPr>
          <p:spPr bwMode="auto">
            <a:xfrm>
              <a:off x="1968" y="240"/>
              <a:ext cx="3552" cy="67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CC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79" name="Rectangle 37"/>
            <p:cNvSpPr>
              <a:spLocks noChangeArrowheads="1"/>
            </p:cNvSpPr>
            <p:nvPr/>
          </p:nvSpPr>
          <p:spPr bwMode="auto">
            <a:xfrm>
              <a:off x="240" y="240"/>
              <a:ext cx="1728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6180" name="Text Box 39"/>
            <p:cNvSpPr txBox="1">
              <a:spLocks noChangeArrowheads="1"/>
            </p:cNvSpPr>
            <p:nvPr/>
          </p:nvSpPr>
          <p:spPr bwMode="auto">
            <a:xfrm>
              <a:off x="955" y="687"/>
              <a:ext cx="950" cy="212"/>
            </a:xfrm>
            <a:prstGeom prst="rect">
              <a:avLst/>
            </a:prstGeom>
            <a:solidFill>
              <a:srgbClr val="641800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Vẽ tranh</a:t>
              </a:r>
            </a:p>
          </p:txBody>
        </p:sp>
        <p:sp>
          <p:nvSpPr>
            <p:cNvPr id="6181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2208" y="384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chemeClr val="bg1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6182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2160" y="432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1066800" y="1371600"/>
            <a:ext cx="56896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sng">
                <a:solidFill>
                  <a:srgbClr val="FF0000"/>
                </a:solidFill>
                <a:latin typeface="Arial" charset="0"/>
              </a:rPr>
              <a:t>Hoạt </a:t>
            </a:r>
            <a:r>
              <a:rPr lang="vi-VN" b="1" i="1" u="sng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b="1" i="1" u="sng">
                <a:solidFill>
                  <a:srgbClr val="FF0000"/>
                </a:solidFill>
                <a:latin typeface="Arial" charset="0"/>
              </a:rPr>
              <a:t>ộng 1</a:t>
            </a:r>
            <a:r>
              <a:rPr lang="en-US">
                <a:latin typeface="Arial" charset="0"/>
              </a:rPr>
              <a:t>: Tìm, chọn nội dung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ề tài: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990600" y="1735138"/>
            <a:ext cx="22844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Quan sát tranh:</a:t>
            </a:r>
          </a:p>
        </p:txBody>
      </p:sp>
      <p:sp>
        <p:nvSpPr>
          <p:cNvPr id="248878" name="Text Box 46"/>
          <p:cNvSpPr txBox="1">
            <a:spLocks noChangeArrowheads="1"/>
          </p:cNvSpPr>
          <p:nvPr/>
        </p:nvSpPr>
        <p:spPr bwMode="auto">
          <a:xfrm>
            <a:off x="4191000" y="3076575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248879" name="Text Box 47"/>
          <p:cNvSpPr txBox="1">
            <a:spLocks noChangeArrowheads="1"/>
          </p:cNvSpPr>
          <p:nvPr/>
        </p:nvSpPr>
        <p:spPr bwMode="auto">
          <a:xfrm>
            <a:off x="6096000" y="3076575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  <p:sp>
        <p:nvSpPr>
          <p:cNvPr id="248880" name="Text Box 48"/>
          <p:cNvSpPr txBox="1">
            <a:spLocks noChangeArrowheads="1"/>
          </p:cNvSpPr>
          <p:nvPr/>
        </p:nvSpPr>
        <p:spPr bwMode="auto">
          <a:xfrm>
            <a:off x="7924800" y="3076575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3</a:t>
            </a:r>
          </a:p>
        </p:txBody>
      </p:sp>
      <p:sp>
        <p:nvSpPr>
          <p:cNvPr id="248881" name="Text Box 49"/>
          <p:cNvSpPr txBox="1">
            <a:spLocks noChangeArrowheads="1"/>
          </p:cNvSpPr>
          <p:nvPr/>
        </p:nvSpPr>
        <p:spPr bwMode="auto">
          <a:xfrm>
            <a:off x="4191000" y="4570413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4</a:t>
            </a:r>
          </a:p>
        </p:txBody>
      </p:sp>
      <p:sp>
        <p:nvSpPr>
          <p:cNvPr id="248897" name="Text Box 65"/>
          <p:cNvSpPr txBox="1">
            <a:spLocks noChangeArrowheads="1"/>
          </p:cNvSpPr>
          <p:nvPr/>
        </p:nvSpPr>
        <p:spPr bwMode="auto">
          <a:xfrm>
            <a:off x="6019800" y="4570413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5</a:t>
            </a:r>
          </a:p>
        </p:txBody>
      </p:sp>
      <p:sp>
        <p:nvSpPr>
          <p:cNvPr id="248898" name="Text Box 66"/>
          <p:cNvSpPr txBox="1">
            <a:spLocks noChangeArrowheads="1"/>
          </p:cNvSpPr>
          <p:nvPr/>
        </p:nvSpPr>
        <p:spPr bwMode="auto">
          <a:xfrm>
            <a:off x="7924800" y="4646613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6</a:t>
            </a:r>
          </a:p>
        </p:txBody>
      </p:sp>
      <p:sp>
        <p:nvSpPr>
          <p:cNvPr id="248899" name="Text Box 67"/>
          <p:cNvSpPr txBox="1">
            <a:spLocks noChangeArrowheads="1"/>
          </p:cNvSpPr>
          <p:nvPr/>
        </p:nvSpPr>
        <p:spPr bwMode="auto">
          <a:xfrm>
            <a:off x="4343400" y="6113463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7</a:t>
            </a:r>
          </a:p>
        </p:txBody>
      </p:sp>
      <p:sp>
        <p:nvSpPr>
          <p:cNvPr id="248900" name="Text Box 68"/>
          <p:cNvSpPr txBox="1">
            <a:spLocks noChangeArrowheads="1"/>
          </p:cNvSpPr>
          <p:nvPr/>
        </p:nvSpPr>
        <p:spPr bwMode="auto">
          <a:xfrm>
            <a:off x="5943600" y="6124575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8</a:t>
            </a:r>
          </a:p>
        </p:txBody>
      </p:sp>
      <p:pic>
        <p:nvPicPr>
          <p:cNvPr id="248903" name="Picture 71" descr="PICT01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3713" y="5057775"/>
            <a:ext cx="1447800" cy="108267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48904" name="Picture 72" descr="1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5057775"/>
            <a:ext cx="1501775" cy="1087438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48905" name="Picture 73" descr="CIMG39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4988" y="2085975"/>
            <a:ext cx="1371600" cy="1023938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48906" name="Picture 74" descr="CIMG985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3560763"/>
            <a:ext cx="1384300" cy="1039812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48907" name="Picture 75" descr="Laodong_Giuginmoitruong01(2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2085975"/>
            <a:ext cx="1352550" cy="10160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48908" name="Picture 76" descr="PICT01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2057400"/>
            <a:ext cx="1524000" cy="100647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48909" name="Picture 77" descr="PICT01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0" y="3495675"/>
            <a:ext cx="1524000" cy="11049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48910" name="Picture 78" descr="PICT012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62600" y="3521075"/>
            <a:ext cx="1447800" cy="1074738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48911" name="Picture 79" descr="Laodong_Giuginmoitruong01(5)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91388" y="5057775"/>
            <a:ext cx="1371600" cy="10668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6166" name="AutoShape 81" descr="img36"/>
          <p:cNvSpPr>
            <a:spLocks noChangeArrowheads="1"/>
          </p:cNvSpPr>
          <p:nvPr/>
        </p:nvSpPr>
        <p:spPr bwMode="auto">
          <a:xfrm>
            <a:off x="381000" y="2209800"/>
            <a:ext cx="3124200" cy="4267200"/>
          </a:xfrm>
          <a:prstGeom prst="verticalScroll">
            <a:avLst>
              <a:gd name="adj" fmla="val 3704"/>
            </a:avLst>
          </a:prstGeom>
          <a:blipFill dpi="0" rotWithShape="0">
            <a:blip r:embed="rId12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48915" name="Text Box 83"/>
          <p:cNvSpPr txBox="1">
            <a:spLocks noChangeArrowheads="1"/>
          </p:cNvSpPr>
          <p:nvPr/>
        </p:nvSpPr>
        <p:spPr bwMode="auto">
          <a:xfrm>
            <a:off x="609600" y="2362200"/>
            <a:ext cx="2667000" cy="1200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r>
              <a:rPr lang="en-US">
                <a:solidFill>
                  <a:srgbClr val="FF0000"/>
                </a:solidFill>
                <a:latin typeface="Arial" charset="0"/>
              </a:rPr>
              <a:t>- Những bức tranh nào vễ về </a:t>
            </a:r>
            <a:r>
              <a:rPr lang="vi-VN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ề tài tr</a:t>
            </a:r>
            <a:r>
              <a:rPr lang="vi-VN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ờng em?</a:t>
            </a:r>
          </a:p>
        </p:txBody>
      </p:sp>
      <p:sp>
        <p:nvSpPr>
          <p:cNvPr id="248916" name="Text Box 84"/>
          <p:cNvSpPr txBox="1">
            <a:spLocks noChangeArrowheads="1"/>
          </p:cNvSpPr>
          <p:nvPr/>
        </p:nvSpPr>
        <p:spPr bwMode="auto">
          <a:xfrm>
            <a:off x="533400" y="4114800"/>
            <a:ext cx="2819400" cy="1570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 Em nhận ra tranh vẽ </a:t>
            </a:r>
            <a:r>
              <a:rPr lang="vi-VN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ề tài tr</a:t>
            </a:r>
            <a:r>
              <a:rPr lang="vi-VN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ờng em qua những hình ảnh nào?</a:t>
            </a:r>
          </a:p>
        </p:txBody>
      </p:sp>
      <p:sp>
        <p:nvSpPr>
          <p:cNvPr id="248918" name="Text Box 86"/>
          <p:cNvSpPr txBox="1">
            <a:spLocks noChangeArrowheads="1"/>
          </p:cNvSpPr>
          <p:nvPr/>
        </p:nvSpPr>
        <p:spPr bwMode="auto">
          <a:xfrm>
            <a:off x="7772400" y="6124575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9</a:t>
            </a:r>
          </a:p>
        </p:txBody>
      </p: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4114800" y="1981200"/>
            <a:ext cx="4192588" cy="4294188"/>
            <a:chOff x="2603" y="1270"/>
            <a:chExt cx="2641" cy="2705"/>
          </a:xfrm>
        </p:grpSpPr>
        <p:pic>
          <p:nvPicPr>
            <p:cNvPr id="6171" name="Picture 99" descr="PICT013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35" y="3217"/>
              <a:ext cx="1012" cy="75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</p:pic>
        <p:pic>
          <p:nvPicPr>
            <p:cNvPr id="6172" name="Picture 100" descr="CIMG985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74" y="2200"/>
              <a:ext cx="970" cy="72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</p:pic>
        <p:pic>
          <p:nvPicPr>
            <p:cNvPr id="6173" name="Picture 101" descr="Laodong_Giuginmoitruong01(2)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72" y="1270"/>
              <a:ext cx="948" cy="712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</p:pic>
        <p:pic>
          <p:nvPicPr>
            <p:cNvPr id="6174" name="Picture 102" descr="PICT01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03" y="1270"/>
              <a:ext cx="1066" cy="704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</p:pic>
        <p:pic>
          <p:nvPicPr>
            <p:cNvPr id="6175" name="Picture 103" descr="PICT012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604" y="2190"/>
              <a:ext cx="1064" cy="772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</p:pic>
        <p:pic>
          <p:nvPicPr>
            <p:cNvPr id="6176" name="Picture 104" descr="Laodong_Giuginmoitruong01(5)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274" y="3195"/>
              <a:ext cx="960" cy="746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8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8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8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4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4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4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4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4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4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4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4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48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48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48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48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48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48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48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48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48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48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48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48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48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48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48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48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48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48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48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74" grpId="0"/>
      <p:bldP spid="248875" grpId="0"/>
      <p:bldP spid="248878" grpId="0"/>
      <p:bldP spid="248879" grpId="0"/>
      <p:bldP spid="248880" grpId="0"/>
      <p:bldP spid="248881" grpId="0"/>
      <p:bldP spid="248897" grpId="0"/>
      <p:bldP spid="248898" grpId="0"/>
      <p:bldP spid="248899" grpId="0"/>
      <p:bldP spid="248900" grpId="0"/>
      <p:bldP spid="248915" grpId="0"/>
      <p:bldP spid="248916" grpId="0"/>
      <p:bldP spid="2489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036" name="Picture 180" descr="PICT013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3063" y="5106988"/>
            <a:ext cx="1606550" cy="12033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50037" name="Picture 181" descr="CIMG985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4975" y="3492500"/>
            <a:ext cx="1539875" cy="11557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50038" name="Picture 182" descr="Laodong_Giuginmoitruong01(2)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2016125"/>
            <a:ext cx="1504950" cy="11303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50039" name="Picture 183" descr="PICT0111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32263" y="2016125"/>
            <a:ext cx="1692275" cy="11176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50040" name="Picture 184" descr="PICT0120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33850" y="3476625"/>
            <a:ext cx="1689100" cy="122555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50041" name="Picture 185" descr="Laodong_Giuginmoitruong01(5)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84975" y="5072063"/>
            <a:ext cx="1524000" cy="118427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grpSp>
        <p:nvGrpSpPr>
          <p:cNvPr id="7176" name="Group 43"/>
          <p:cNvGrpSpPr>
            <a:grpSpLocks/>
          </p:cNvGrpSpPr>
          <p:nvPr/>
        </p:nvGrpSpPr>
        <p:grpSpPr bwMode="auto">
          <a:xfrm>
            <a:off x="381000" y="381000"/>
            <a:ext cx="8382000" cy="938213"/>
            <a:chOff x="240" y="240"/>
            <a:chExt cx="5280" cy="698"/>
          </a:xfrm>
        </p:grpSpPr>
        <p:pic>
          <p:nvPicPr>
            <p:cNvPr id="7311" name="Picture 44" descr="Vetrangtri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40" y="240"/>
              <a:ext cx="52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12" name="Rectangle 45"/>
            <p:cNvSpPr>
              <a:spLocks noChangeArrowheads="1"/>
            </p:cNvSpPr>
            <p:nvPr/>
          </p:nvSpPr>
          <p:spPr bwMode="auto">
            <a:xfrm>
              <a:off x="1968" y="240"/>
              <a:ext cx="3552" cy="67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CC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13" name="Rectangle 46"/>
            <p:cNvSpPr>
              <a:spLocks noChangeArrowheads="1"/>
            </p:cNvSpPr>
            <p:nvPr/>
          </p:nvSpPr>
          <p:spPr bwMode="auto">
            <a:xfrm>
              <a:off x="240" y="240"/>
              <a:ext cx="1728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7314" name="Text Box 48"/>
            <p:cNvSpPr txBox="1">
              <a:spLocks noChangeArrowheads="1"/>
            </p:cNvSpPr>
            <p:nvPr/>
          </p:nvSpPr>
          <p:spPr bwMode="auto">
            <a:xfrm>
              <a:off x="955" y="687"/>
              <a:ext cx="950" cy="251"/>
            </a:xfrm>
            <a:prstGeom prst="rect">
              <a:avLst/>
            </a:prstGeom>
            <a:solidFill>
              <a:srgbClr val="641800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Vẽ tranh</a:t>
              </a:r>
            </a:p>
          </p:txBody>
        </p:sp>
        <p:sp>
          <p:nvSpPr>
            <p:cNvPr id="7315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2208" y="384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chemeClr val="bg1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16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2160" y="432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249910" name="Text Box 54"/>
          <p:cNvSpPr txBox="1">
            <a:spLocks noChangeArrowheads="1"/>
          </p:cNvSpPr>
          <p:nvPr/>
        </p:nvSpPr>
        <p:spPr bwMode="auto">
          <a:xfrm>
            <a:off x="3352800" y="1295400"/>
            <a:ext cx="29718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Arial" charset="0"/>
              </a:rPr>
              <a:t>Thảo luận nhóm</a:t>
            </a:r>
          </a:p>
        </p:txBody>
      </p:sp>
      <p:sp>
        <p:nvSpPr>
          <p:cNvPr id="7178" name="AutoShape 55" descr="F0711829"/>
          <p:cNvSpPr>
            <a:spLocks noChangeArrowheads="1"/>
          </p:cNvSpPr>
          <p:nvPr/>
        </p:nvSpPr>
        <p:spPr bwMode="auto">
          <a:xfrm>
            <a:off x="457200" y="1447800"/>
            <a:ext cx="2590800" cy="4876800"/>
          </a:xfrm>
          <a:prstGeom prst="verticalScroll">
            <a:avLst>
              <a:gd name="adj" fmla="val 4718"/>
            </a:avLst>
          </a:prstGeom>
          <a:blipFill dpi="0" rotWithShape="1">
            <a:blip r:embed="rId15"/>
            <a:srcRect/>
            <a:stretch>
              <a:fillRect/>
            </a:stretch>
          </a:blip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49912" name="Text Box 56"/>
          <p:cNvSpPr txBox="1">
            <a:spLocks noChangeArrowheads="1"/>
          </p:cNvSpPr>
          <p:nvPr/>
        </p:nvSpPr>
        <p:spPr bwMode="auto">
          <a:xfrm>
            <a:off x="533400" y="2362200"/>
            <a:ext cx="25558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- Tranh vẽ nội dung gì?</a:t>
            </a:r>
          </a:p>
        </p:txBody>
      </p:sp>
      <p:sp>
        <p:nvSpPr>
          <p:cNvPr id="249913" name="Text Box 57"/>
          <p:cNvSpPr txBox="1">
            <a:spLocks noChangeArrowheads="1"/>
          </p:cNvSpPr>
          <p:nvPr/>
        </p:nvSpPr>
        <p:spPr bwMode="auto">
          <a:xfrm>
            <a:off x="574675" y="2801938"/>
            <a:ext cx="228600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- Có những hình ảnh       nào trong tranh?</a:t>
            </a:r>
          </a:p>
        </p:txBody>
      </p:sp>
      <p:sp>
        <p:nvSpPr>
          <p:cNvPr id="249914" name="Text Box 58"/>
          <p:cNvSpPr txBox="1">
            <a:spLocks noChangeArrowheads="1"/>
          </p:cNvSpPr>
          <p:nvPr/>
        </p:nvSpPr>
        <p:spPr bwMode="auto">
          <a:xfrm>
            <a:off x="550863" y="3511550"/>
            <a:ext cx="2497137" cy="554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FF0000"/>
                </a:solidFill>
                <a:latin typeface="Arial" charset="0"/>
              </a:rPr>
              <a:t>- Hình ảnh nào là hình ảnh chính, hình ảnh phụ?</a:t>
            </a:r>
          </a:p>
        </p:txBody>
      </p:sp>
      <p:sp>
        <p:nvSpPr>
          <p:cNvPr id="249915" name="Text Box 59"/>
          <p:cNvSpPr txBox="1">
            <a:spLocks noChangeArrowheads="1"/>
          </p:cNvSpPr>
          <p:nvPr/>
        </p:nvSpPr>
        <p:spPr bwMode="auto">
          <a:xfrm>
            <a:off x="527050" y="4214813"/>
            <a:ext cx="228600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- Tranh </a:t>
            </a:r>
            <a:r>
              <a:rPr lang="vi-VN" sz="1600" b="1">
                <a:solidFill>
                  <a:srgbClr val="FF0000"/>
                </a:solidFill>
                <a:latin typeface="Arial" charset="0"/>
              </a:rPr>
              <a:t>đư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ợc vẽ màu nh</a:t>
            </a:r>
            <a:r>
              <a:rPr lang="vi-VN" sz="1600" b="1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 thế nào?</a:t>
            </a:r>
          </a:p>
        </p:txBody>
      </p:sp>
      <p:sp>
        <p:nvSpPr>
          <p:cNvPr id="249943" name="Text Box 87"/>
          <p:cNvSpPr txBox="1">
            <a:spLocks noChangeArrowheads="1"/>
          </p:cNvSpPr>
          <p:nvPr/>
        </p:nvSpPr>
        <p:spPr bwMode="auto">
          <a:xfrm>
            <a:off x="6172200" y="1371600"/>
            <a:ext cx="1143000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400" b="1" i="1">
                <a:solidFill>
                  <a:srgbClr val="FFFF00"/>
                </a:solidFill>
                <a:latin typeface="Arial" charset="0"/>
              </a:rPr>
              <a:t>(Thời gian: 2phút)</a:t>
            </a:r>
          </a:p>
        </p:txBody>
      </p:sp>
      <p:sp>
        <p:nvSpPr>
          <p:cNvPr id="250042" name="Text Box 186"/>
          <p:cNvSpPr txBox="1">
            <a:spLocks noChangeArrowheads="1"/>
          </p:cNvSpPr>
          <p:nvPr/>
        </p:nvSpPr>
        <p:spPr bwMode="auto">
          <a:xfrm>
            <a:off x="3124200" y="2362200"/>
            <a:ext cx="9302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Nhóm 1</a:t>
            </a:r>
          </a:p>
        </p:txBody>
      </p:sp>
      <p:sp>
        <p:nvSpPr>
          <p:cNvPr id="250043" name="Text Box 187"/>
          <p:cNvSpPr txBox="1">
            <a:spLocks noChangeArrowheads="1"/>
          </p:cNvSpPr>
          <p:nvPr/>
        </p:nvSpPr>
        <p:spPr bwMode="auto">
          <a:xfrm>
            <a:off x="5867400" y="2362200"/>
            <a:ext cx="9302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Nhóm 2</a:t>
            </a:r>
          </a:p>
        </p:txBody>
      </p:sp>
      <p:sp>
        <p:nvSpPr>
          <p:cNvPr id="250044" name="Text Box 188"/>
          <p:cNvSpPr txBox="1">
            <a:spLocks noChangeArrowheads="1"/>
          </p:cNvSpPr>
          <p:nvPr/>
        </p:nvSpPr>
        <p:spPr bwMode="auto">
          <a:xfrm>
            <a:off x="5867400" y="3657600"/>
            <a:ext cx="9302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Nhóm 4</a:t>
            </a:r>
          </a:p>
        </p:txBody>
      </p:sp>
      <p:sp>
        <p:nvSpPr>
          <p:cNvPr id="250045" name="Text Box 189"/>
          <p:cNvSpPr txBox="1">
            <a:spLocks noChangeArrowheads="1"/>
          </p:cNvSpPr>
          <p:nvPr/>
        </p:nvSpPr>
        <p:spPr bwMode="auto">
          <a:xfrm>
            <a:off x="5867400" y="5410200"/>
            <a:ext cx="9302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Nhóm 6</a:t>
            </a:r>
          </a:p>
        </p:txBody>
      </p:sp>
      <p:sp>
        <p:nvSpPr>
          <p:cNvPr id="250046" name="Text Box 190"/>
          <p:cNvSpPr txBox="1">
            <a:spLocks noChangeArrowheads="1"/>
          </p:cNvSpPr>
          <p:nvPr/>
        </p:nvSpPr>
        <p:spPr bwMode="auto">
          <a:xfrm>
            <a:off x="3124200" y="5486400"/>
            <a:ext cx="9302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Nhóm 5</a:t>
            </a:r>
          </a:p>
        </p:txBody>
      </p:sp>
      <p:sp>
        <p:nvSpPr>
          <p:cNvPr id="250047" name="Text Box 191"/>
          <p:cNvSpPr txBox="1">
            <a:spLocks noChangeArrowheads="1"/>
          </p:cNvSpPr>
          <p:nvPr/>
        </p:nvSpPr>
        <p:spPr bwMode="auto">
          <a:xfrm>
            <a:off x="3048000" y="3810000"/>
            <a:ext cx="9302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Nhóm 3</a:t>
            </a:r>
          </a:p>
        </p:txBody>
      </p:sp>
      <p:sp>
        <p:nvSpPr>
          <p:cNvPr id="250297" name="AutoShape 441"/>
          <p:cNvSpPr>
            <a:spLocks noChangeArrowheads="1"/>
          </p:cNvSpPr>
          <p:nvPr/>
        </p:nvSpPr>
        <p:spPr bwMode="auto">
          <a:xfrm>
            <a:off x="596900" y="4924425"/>
            <a:ext cx="2286000" cy="1446213"/>
          </a:xfrm>
          <a:prstGeom prst="irregularSeal1">
            <a:avLst/>
          </a:prstGeom>
          <a:gradFill rotWithShape="0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Arial" charset="0"/>
              </a:rPr>
              <a:t>Hết giờ</a:t>
            </a:r>
          </a:p>
        </p:txBody>
      </p:sp>
      <p:sp>
        <p:nvSpPr>
          <p:cNvPr id="250298" name="Oval 442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01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299" name="Oval 443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02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00" name="Oval 444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03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01" name="Oval 445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04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02" name="Oval 446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05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03" name="Oval 447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06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04" name="Oval 448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07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05" name="Oval 449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08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06" name="Oval 450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09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07" name="Oval 451" descr="VA21C2~1"/>
          <p:cNvSpPr>
            <a:spLocks noChangeArrowheads="1"/>
          </p:cNvSpPr>
          <p:nvPr/>
        </p:nvSpPr>
        <p:spPr bwMode="auto">
          <a:xfrm>
            <a:off x="1195388" y="5229225"/>
            <a:ext cx="1027112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10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08" name="Oval 452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11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09" name="Oval 453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12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10" name="Oval 454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13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11" name="Oval 455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14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12" name="Oval 456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15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13" name="Oval 457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16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14" name="Oval 458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17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15" name="Oval 459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18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16" name="Oval 460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19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17" name="Oval 461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20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18" name="Oval 462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21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19" name="Oval 463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22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20" name="Oval 464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23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21" name="Oval 465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24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22" name="Oval 466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25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23" name="Oval 467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26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24" name="Oval 468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27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25" name="Oval 469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28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26" name="Oval 470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29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27" name="Oval 471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30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28" name="Oval 472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31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29" name="Oval 473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32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30" name="Oval 474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33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31" name="Oval 475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34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32" name="Oval 476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35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33" name="Oval 477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36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34" name="Oval 478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37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35" name="Oval 479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38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36" name="Oval 480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39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37" name="Oval 481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40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38" name="Oval 482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41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39" name="Oval 483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42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40" name="Oval 484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43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41" name="Oval 485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44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42" name="Oval 486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45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43" name="Oval 487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46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44" name="Oval 488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47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45" name="Oval 489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48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46" name="Oval 490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49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47" name="Oval 491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50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48" name="Oval 492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51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49" name="Oval 493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52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50" name="Oval 494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53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51" name="Oval 495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54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52" name="Oval 496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55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53" name="Oval 497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56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54" name="Oval 498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57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55" name="Oval 499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58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56" name="Oval 500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59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57" name="Oval 501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60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58" name="Oval 502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61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59" name="Oval 503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62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60" name="Oval 504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63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61" name="Oval 505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64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62" name="Oval 506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65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63" name="Oval 507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66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64" name="Oval 508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67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65" name="Oval 509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68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66" name="Oval 510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69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67" name="Oval 511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70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68" name="Oval 512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71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69" name="Oval 513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72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70" name="Oval 514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73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71" name="Oval 515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74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72" name="Oval 516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75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73" name="Oval 517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76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74" name="Oval 518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77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75" name="Oval 519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78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76" name="Oval 520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79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77" name="Oval 521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80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78" name="Oval 522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81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79" name="Oval 523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82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80" name="Oval 524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83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81" name="Oval 525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84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82" name="Oval 526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85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83" name="Oval 527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86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84" name="Oval 528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87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85" name="Oval 529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88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86" name="Oval 530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89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87" name="Oval 531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90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88" name="Oval 532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91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89" name="Oval 533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92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90" name="Oval 534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93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91" name="Oval 535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94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92" name="Oval 536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95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93" name="Oval 537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96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94" name="Oval 538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97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95" name="Oval 539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98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96" name="Oval 540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99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97" name="Oval 541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100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98" name="Oval 542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101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399" name="Oval 543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102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400" name="Oval 544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103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401" name="Oval 545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104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402" name="Oval 546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105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403" name="Oval 547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106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404" name="Oval 548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107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405" name="Oval 549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108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406" name="Oval 550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109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407" name="Oval 551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110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408" name="Oval 552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111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409" name="Oval 553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112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410" name="Oval 554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113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411" name="Oval 555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114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412" name="Oval 556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115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413" name="Oval 557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116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414" name="Oval 558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117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415" name="Oval 559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118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416" name="Oval 560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119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0417" name="Oval 561" descr="VA21C2~1"/>
          <p:cNvSpPr>
            <a:spLocks noChangeArrowheads="1"/>
          </p:cNvSpPr>
          <p:nvPr/>
        </p:nvSpPr>
        <p:spPr bwMode="auto">
          <a:xfrm>
            <a:off x="1206500" y="5229225"/>
            <a:ext cx="1027113" cy="1027113"/>
          </a:xfrm>
          <a:prstGeom prst="ellipse">
            <a:avLst/>
          </a:prstGeom>
          <a:blipFill dpi="0" rotWithShape="0">
            <a:blip r:embed="rId16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Arial" charset="0"/>
              </a:rPr>
              <a:t>120</a:t>
            </a: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9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99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0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0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0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0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0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0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0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0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0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0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0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0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250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2500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50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50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2500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2500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250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250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2500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2500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250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50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250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2500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250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250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2500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2500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250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250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2500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2500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250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250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9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9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9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9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9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9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9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9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24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9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9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9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9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24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9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9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9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9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24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 nodeType="afterGroup">
                            <p:stCondLst>
                              <p:cond delay="98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 nodeType="afterGroup">
                            <p:stCondLst>
                              <p:cond delay="99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101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 nodeType="afterGroup">
                            <p:stCondLst>
                              <p:cond delay="103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 nodeType="afterGroup">
                            <p:stCondLst>
                              <p:cond delay="104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 nodeType="afterGroup">
                            <p:stCondLst>
                              <p:cond delay="108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 nodeType="afterGroup">
                            <p:stCondLst>
                              <p:cond delay="109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 nodeType="afterGroup">
                            <p:stCondLst>
                              <p:cond delay="110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 nodeType="afterGroup">
                            <p:stCondLst>
                              <p:cond delay="111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 nodeType="afterGroup">
                            <p:stCondLst>
                              <p:cond delay="113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 nodeType="afterGroup">
                            <p:stCondLst>
                              <p:cond delay="114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 nodeType="afterGroup">
                            <p:stCondLst>
                              <p:cond delay="115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 nodeType="afterGroup">
                            <p:stCondLst>
                              <p:cond delay="116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117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 nodeType="afterGroup">
                            <p:stCondLst>
                              <p:cond delay="118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 nodeType="afterGroup">
                            <p:stCondLst>
                              <p:cond delay="119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 nodeType="afterGroup">
                            <p:stCondLst>
                              <p:cond delay="120000"/>
                            </p:stCondLst>
                            <p:childTnLst>
                              <p:par>
                                <p:cTn id="4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250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250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25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 nodeType="afterGroup">
                            <p:stCondLst>
                              <p:cond delay="120500"/>
                            </p:stCondLst>
                            <p:childTnLst>
                              <p:par>
                                <p:cTn id="50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1" dur="500"/>
                                        <p:tgtEl>
                                          <p:spTgt spid="250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910" grpId="0"/>
      <p:bldP spid="249912" grpId="0"/>
      <p:bldP spid="249913" grpId="0"/>
      <p:bldP spid="249914" grpId="0"/>
      <p:bldP spid="249915" grpId="0"/>
      <p:bldP spid="249943" grpId="0"/>
      <p:bldP spid="250042" grpId="0"/>
      <p:bldP spid="250043" grpId="0"/>
      <p:bldP spid="250044" grpId="0"/>
      <p:bldP spid="250045" grpId="0"/>
      <p:bldP spid="250046" grpId="0"/>
      <p:bldP spid="250047" grpId="0"/>
      <p:bldP spid="250297" grpId="0" animBg="1"/>
      <p:bldP spid="250297" grpId="1" animBg="1"/>
      <p:bldP spid="250298" grpId="0" animBg="1"/>
      <p:bldP spid="250299" grpId="0" animBg="1"/>
      <p:bldP spid="250300" grpId="0" animBg="1"/>
      <p:bldP spid="250301" grpId="0" animBg="1"/>
      <p:bldP spid="250302" grpId="0" animBg="1"/>
      <p:bldP spid="250303" grpId="0" animBg="1"/>
      <p:bldP spid="250304" grpId="0" animBg="1"/>
      <p:bldP spid="250305" grpId="0" animBg="1"/>
      <p:bldP spid="250306" grpId="0" animBg="1"/>
      <p:bldP spid="250307" grpId="0" animBg="1"/>
      <p:bldP spid="250308" grpId="0" animBg="1"/>
      <p:bldP spid="250309" grpId="0" animBg="1"/>
      <p:bldP spid="250310" grpId="0" animBg="1"/>
      <p:bldP spid="250311" grpId="0" animBg="1"/>
      <p:bldP spid="250312" grpId="0" animBg="1"/>
      <p:bldP spid="250313" grpId="0" animBg="1"/>
      <p:bldP spid="250314" grpId="0" animBg="1"/>
      <p:bldP spid="250315" grpId="0" animBg="1"/>
      <p:bldP spid="250316" grpId="0" animBg="1"/>
      <p:bldP spid="250317" grpId="0" animBg="1"/>
      <p:bldP spid="250318" grpId="0" animBg="1"/>
      <p:bldP spid="250319" grpId="0" animBg="1"/>
      <p:bldP spid="250320" grpId="0" animBg="1"/>
      <p:bldP spid="250321" grpId="0" animBg="1"/>
      <p:bldP spid="250322" grpId="0" animBg="1"/>
      <p:bldP spid="250323" grpId="0" animBg="1"/>
      <p:bldP spid="250324" grpId="0" animBg="1"/>
      <p:bldP spid="250325" grpId="0" animBg="1"/>
      <p:bldP spid="250326" grpId="0" animBg="1"/>
      <p:bldP spid="250327" grpId="0" animBg="1"/>
      <p:bldP spid="250328" grpId="0" animBg="1"/>
      <p:bldP spid="250329" grpId="0" animBg="1"/>
      <p:bldP spid="250330" grpId="0" animBg="1"/>
      <p:bldP spid="250331" grpId="0" animBg="1"/>
      <p:bldP spid="250332" grpId="0" animBg="1"/>
      <p:bldP spid="250333" grpId="0" animBg="1"/>
      <p:bldP spid="250334" grpId="0" animBg="1"/>
      <p:bldP spid="250335" grpId="0" animBg="1"/>
      <p:bldP spid="250336" grpId="0" animBg="1"/>
      <p:bldP spid="250337" grpId="0" animBg="1"/>
      <p:bldP spid="250338" grpId="0" animBg="1"/>
      <p:bldP spid="250339" grpId="0" animBg="1"/>
      <p:bldP spid="250340" grpId="0" animBg="1"/>
      <p:bldP spid="250341" grpId="0" animBg="1"/>
      <p:bldP spid="250342" grpId="0" animBg="1"/>
      <p:bldP spid="250343" grpId="0" animBg="1"/>
      <p:bldP spid="250344" grpId="0" animBg="1"/>
      <p:bldP spid="250345" grpId="0" animBg="1"/>
      <p:bldP spid="250346" grpId="0" animBg="1"/>
      <p:bldP spid="250347" grpId="0" animBg="1"/>
      <p:bldP spid="250348" grpId="0" animBg="1"/>
      <p:bldP spid="250349" grpId="0" animBg="1"/>
      <p:bldP spid="250350" grpId="0" animBg="1"/>
      <p:bldP spid="250351" grpId="0" animBg="1"/>
      <p:bldP spid="250352" grpId="0" animBg="1"/>
      <p:bldP spid="250353" grpId="0" animBg="1"/>
      <p:bldP spid="250354" grpId="0" animBg="1"/>
      <p:bldP spid="250355" grpId="0" animBg="1"/>
      <p:bldP spid="250356" grpId="0" animBg="1"/>
      <p:bldP spid="250357" grpId="0" animBg="1"/>
      <p:bldP spid="250358" grpId="0" animBg="1"/>
      <p:bldP spid="250359" grpId="0" animBg="1"/>
      <p:bldP spid="250360" grpId="0" animBg="1"/>
      <p:bldP spid="250361" grpId="0" animBg="1"/>
      <p:bldP spid="250362" grpId="0" animBg="1"/>
      <p:bldP spid="250363" grpId="0" animBg="1"/>
      <p:bldP spid="250364" grpId="0" animBg="1"/>
      <p:bldP spid="250365" grpId="0" animBg="1"/>
      <p:bldP spid="250366" grpId="0" animBg="1"/>
      <p:bldP spid="250367" grpId="0" animBg="1"/>
      <p:bldP spid="250368" grpId="0" animBg="1"/>
      <p:bldP spid="250369" grpId="0" animBg="1"/>
      <p:bldP spid="250370" grpId="0" animBg="1"/>
      <p:bldP spid="250371" grpId="0" animBg="1"/>
      <p:bldP spid="250372" grpId="0" animBg="1"/>
      <p:bldP spid="250373" grpId="0" animBg="1"/>
      <p:bldP spid="250374" grpId="0" animBg="1"/>
      <p:bldP spid="250375" grpId="0" animBg="1"/>
      <p:bldP spid="250376" grpId="0" animBg="1"/>
      <p:bldP spid="250377" grpId="0" animBg="1"/>
      <p:bldP spid="250378" grpId="0" animBg="1"/>
      <p:bldP spid="250379" grpId="0" animBg="1"/>
      <p:bldP spid="250380" grpId="0" animBg="1"/>
      <p:bldP spid="250381" grpId="0" animBg="1"/>
      <p:bldP spid="250382" grpId="0" animBg="1"/>
      <p:bldP spid="250383" grpId="0" animBg="1"/>
      <p:bldP spid="250384" grpId="0" animBg="1"/>
      <p:bldP spid="250385" grpId="0" animBg="1"/>
      <p:bldP spid="250386" grpId="0" animBg="1"/>
      <p:bldP spid="250387" grpId="0" animBg="1"/>
      <p:bldP spid="250388" grpId="0" animBg="1"/>
      <p:bldP spid="250389" grpId="0" animBg="1"/>
      <p:bldP spid="250390" grpId="0" animBg="1"/>
      <p:bldP spid="250391" grpId="0" animBg="1"/>
      <p:bldP spid="250392" grpId="0" animBg="1"/>
      <p:bldP spid="250393" grpId="0" animBg="1"/>
      <p:bldP spid="250394" grpId="0" animBg="1"/>
      <p:bldP spid="250395" grpId="0" animBg="1"/>
      <p:bldP spid="250396" grpId="0" animBg="1"/>
      <p:bldP spid="250397" grpId="0" animBg="1"/>
      <p:bldP spid="250398" grpId="0" animBg="1"/>
      <p:bldP spid="250399" grpId="0" animBg="1"/>
      <p:bldP spid="250400" grpId="0" animBg="1"/>
      <p:bldP spid="250401" grpId="0" animBg="1"/>
      <p:bldP spid="250402" grpId="0" animBg="1"/>
      <p:bldP spid="250403" grpId="0" animBg="1"/>
      <p:bldP spid="250404" grpId="0" animBg="1"/>
      <p:bldP spid="250405" grpId="0" animBg="1"/>
      <p:bldP spid="250406" grpId="0" animBg="1"/>
      <p:bldP spid="250407" grpId="0" animBg="1"/>
      <p:bldP spid="250408" grpId="0" animBg="1"/>
      <p:bldP spid="250409" grpId="0" animBg="1"/>
      <p:bldP spid="250410" grpId="0" animBg="1"/>
      <p:bldP spid="250411" grpId="0" animBg="1"/>
      <p:bldP spid="250412" grpId="0" animBg="1"/>
      <p:bldP spid="250413" grpId="0" animBg="1"/>
      <p:bldP spid="250414" grpId="0" animBg="1"/>
      <p:bldP spid="250415" grpId="0" animBg="1"/>
      <p:bldP spid="250416" grpId="0" animBg="1"/>
      <p:bldP spid="2504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10"/>
          <p:cNvGrpSpPr>
            <a:grpSpLocks/>
          </p:cNvGrpSpPr>
          <p:nvPr/>
        </p:nvGrpSpPr>
        <p:grpSpPr bwMode="auto">
          <a:xfrm>
            <a:off x="1600200" y="1524000"/>
            <a:ext cx="6019800" cy="4916488"/>
            <a:chOff x="-1968" y="768"/>
            <a:chExt cx="1680" cy="1321"/>
          </a:xfrm>
        </p:grpSpPr>
        <p:pic>
          <p:nvPicPr>
            <p:cNvPr id="8204" name="Picture 208" descr="PICT01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968" y="768"/>
              <a:ext cx="1680" cy="1213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</p:pic>
        <p:sp>
          <p:nvSpPr>
            <p:cNvPr id="8205" name="Text Box 209"/>
            <p:cNvSpPr txBox="1">
              <a:spLocks noChangeArrowheads="1"/>
            </p:cNvSpPr>
            <p:nvPr/>
          </p:nvSpPr>
          <p:spPr bwMode="auto">
            <a:xfrm>
              <a:off x="-1728" y="1982"/>
              <a:ext cx="1030" cy="1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Nhóm 1</a:t>
              </a:r>
            </a:p>
          </p:txBody>
        </p:sp>
      </p:grpSp>
      <p:sp>
        <p:nvSpPr>
          <p:cNvPr id="8195" name="Text Box 133"/>
          <p:cNvSpPr txBox="1">
            <a:spLocks noChangeArrowheads="1"/>
          </p:cNvSpPr>
          <p:nvPr/>
        </p:nvSpPr>
        <p:spPr bwMode="auto">
          <a:xfrm>
            <a:off x="625475" y="7342188"/>
            <a:ext cx="914400" cy="2143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00">
              <a:latin typeface="Arial" charset="0"/>
            </a:endParaRPr>
          </a:p>
        </p:txBody>
      </p:sp>
      <p:grpSp>
        <p:nvGrpSpPr>
          <p:cNvPr id="8196" name="Group 168"/>
          <p:cNvGrpSpPr>
            <a:grpSpLocks/>
          </p:cNvGrpSpPr>
          <p:nvPr/>
        </p:nvGrpSpPr>
        <p:grpSpPr bwMode="auto">
          <a:xfrm>
            <a:off x="381000" y="381000"/>
            <a:ext cx="8382000" cy="1079500"/>
            <a:chOff x="240" y="240"/>
            <a:chExt cx="5280" cy="680"/>
          </a:xfrm>
        </p:grpSpPr>
        <p:pic>
          <p:nvPicPr>
            <p:cNvPr id="8198" name="Picture 169" descr="Vetrangtri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" y="240"/>
              <a:ext cx="52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9" name="Rectangle 170"/>
            <p:cNvSpPr>
              <a:spLocks noChangeArrowheads="1"/>
            </p:cNvSpPr>
            <p:nvPr/>
          </p:nvSpPr>
          <p:spPr bwMode="auto">
            <a:xfrm>
              <a:off x="1968" y="240"/>
              <a:ext cx="3552" cy="67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CC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200" name="Rectangle 171"/>
            <p:cNvSpPr>
              <a:spLocks noChangeArrowheads="1"/>
            </p:cNvSpPr>
            <p:nvPr/>
          </p:nvSpPr>
          <p:spPr bwMode="auto">
            <a:xfrm>
              <a:off x="240" y="240"/>
              <a:ext cx="1728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01" name="Text Box 173"/>
            <p:cNvSpPr txBox="1">
              <a:spLocks noChangeArrowheads="1"/>
            </p:cNvSpPr>
            <p:nvPr/>
          </p:nvSpPr>
          <p:spPr bwMode="auto">
            <a:xfrm>
              <a:off x="955" y="687"/>
              <a:ext cx="950" cy="212"/>
            </a:xfrm>
            <a:prstGeom prst="rect">
              <a:avLst/>
            </a:prstGeom>
            <a:solidFill>
              <a:srgbClr val="641800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Vẽ tranh</a:t>
              </a:r>
            </a:p>
          </p:txBody>
        </p:sp>
        <p:sp>
          <p:nvSpPr>
            <p:cNvPr id="8202" name="WordArt 174"/>
            <p:cNvSpPr>
              <a:spLocks noChangeArrowheads="1" noChangeShapeType="1" noTextEdit="1"/>
            </p:cNvSpPr>
            <p:nvPr/>
          </p:nvSpPr>
          <p:spPr bwMode="auto">
            <a:xfrm>
              <a:off x="2208" y="384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chemeClr val="bg1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8203" name="WordArt 175"/>
            <p:cNvSpPr>
              <a:spLocks noChangeArrowheads="1" noChangeShapeType="1" noTextEdit="1"/>
            </p:cNvSpPr>
            <p:nvPr/>
          </p:nvSpPr>
          <p:spPr bwMode="auto">
            <a:xfrm>
              <a:off x="2160" y="432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8197" name="AutoShape 22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562600"/>
            <a:ext cx="685800" cy="533400"/>
          </a:xfrm>
          <a:prstGeom prst="actionButtonReturn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48"/>
          <p:cNvSpPr txBox="1">
            <a:spLocks noChangeArrowheads="1"/>
          </p:cNvSpPr>
          <p:nvPr/>
        </p:nvSpPr>
        <p:spPr bwMode="auto">
          <a:xfrm>
            <a:off x="10002838" y="1728788"/>
            <a:ext cx="1190625" cy="2143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00">
              <a:latin typeface="Arial" charset="0"/>
            </a:endParaRPr>
          </a:p>
        </p:txBody>
      </p:sp>
      <p:grpSp>
        <p:nvGrpSpPr>
          <p:cNvPr id="9219" name="Group 158"/>
          <p:cNvGrpSpPr>
            <a:grpSpLocks/>
          </p:cNvGrpSpPr>
          <p:nvPr/>
        </p:nvGrpSpPr>
        <p:grpSpPr bwMode="auto">
          <a:xfrm>
            <a:off x="381000" y="381000"/>
            <a:ext cx="8382000" cy="1079500"/>
            <a:chOff x="240" y="240"/>
            <a:chExt cx="5280" cy="680"/>
          </a:xfrm>
        </p:grpSpPr>
        <p:pic>
          <p:nvPicPr>
            <p:cNvPr id="9223" name="Picture 159" descr="Vetrangtri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240"/>
              <a:ext cx="52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4" name="Rectangle 160"/>
            <p:cNvSpPr>
              <a:spLocks noChangeArrowheads="1"/>
            </p:cNvSpPr>
            <p:nvPr/>
          </p:nvSpPr>
          <p:spPr bwMode="auto">
            <a:xfrm>
              <a:off x="1968" y="240"/>
              <a:ext cx="3552" cy="67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CC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225" name="Rectangle 161"/>
            <p:cNvSpPr>
              <a:spLocks noChangeArrowheads="1"/>
            </p:cNvSpPr>
            <p:nvPr/>
          </p:nvSpPr>
          <p:spPr bwMode="auto">
            <a:xfrm>
              <a:off x="240" y="240"/>
              <a:ext cx="1728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9226" name="Text Box 163"/>
            <p:cNvSpPr txBox="1">
              <a:spLocks noChangeArrowheads="1"/>
            </p:cNvSpPr>
            <p:nvPr/>
          </p:nvSpPr>
          <p:spPr bwMode="auto">
            <a:xfrm>
              <a:off x="955" y="687"/>
              <a:ext cx="950" cy="212"/>
            </a:xfrm>
            <a:prstGeom prst="rect">
              <a:avLst/>
            </a:prstGeom>
            <a:solidFill>
              <a:srgbClr val="641800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Vẽ tranh</a:t>
              </a:r>
            </a:p>
          </p:txBody>
        </p:sp>
        <p:sp>
          <p:nvSpPr>
            <p:cNvPr id="9227" name="WordArt 164"/>
            <p:cNvSpPr>
              <a:spLocks noChangeArrowheads="1" noChangeShapeType="1" noTextEdit="1"/>
            </p:cNvSpPr>
            <p:nvPr/>
          </p:nvSpPr>
          <p:spPr bwMode="auto">
            <a:xfrm>
              <a:off x="2208" y="384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chemeClr val="bg1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9228" name="WordArt 165"/>
            <p:cNvSpPr>
              <a:spLocks noChangeArrowheads="1" noChangeShapeType="1" noTextEdit="1"/>
            </p:cNvSpPr>
            <p:nvPr/>
          </p:nvSpPr>
          <p:spPr bwMode="auto">
            <a:xfrm>
              <a:off x="2160" y="432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pic>
        <p:nvPicPr>
          <p:cNvPr id="9220" name="Picture 191" descr="Laodong_Giuginmoitruong01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00200"/>
            <a:ext cx="6019800" cy="4465638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9221" name="Text Box 192"/>
          <p:cNvSpPr txBox="1">
            <a:spLocks noChangeArrowheads="1"/>
          </p:cNvSpPr>
          <p:nvPr/>
        </p:nvSpPr>
        <p:spPr bwMode="auto">
          <a:xfrm>
            <a:off x="4025900" y="6096000"/>
            <a:ext cx="138430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Nhóm 2</a:t>
            </a:r>
          </a:p>
        </p:txBody>
      </p:sp>
      <p:sp>
        <p:nvSpPr>
          <p:cNvPr id="9222" name="AutoShape 19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685800" cy="609600"/>
          </a:xfrm>
          <a:prstGeom prst="actionButtonReturn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69"/>
          <p:cNvGrpSpPr>
            <a:grpSpLocks/>
          </p:cNvGrpSpPr>
          <p:nvPr/>
        </p:nvGrpSpPr>
        <p:grpSpPr bwMode="auto">
          <a:xfrm>
            <a:off x="381000" y="381000"/>
            <a:ext cx="8382000" cy="1079500"/>
            <a:chOff x="240" y="240"/>
            <a:chExt cx="5280" cy="680"/>
          </a:xfrm>
        </p:grpSpPr>
        <p:pic>
          <p:nvPicPr>
            <p:cNvPr id="10247" name="Picture 170" descr="Vetrangtri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240"/>
              <a:ext cx="52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8" name="Rectangle 171"/>
            <p:cNvSpPr>
              <a:spLocks noChangeArrowheads="1"/>
            </p:cNvSpPr>
            <p:nvPr/>
          </p:nvSpPr>
          <p:spPr bwMode="auto">
            <a:xfrm>
              <a:off x="1968" y="240"/>
              <a:ext cx="3552" cy="67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CC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249" name="Rectangle 172"/>
            <p:cNvSpPr>
              <a:spLocks noChangeArrowheads="1"/>
            </p:cNvSpPr>
            <p:nvPr/>
          </p:nvSpPr>
          <p:spPr bwMode="auto">
            <a:xfrm>
              <a:off x="240" y="240"/>
              <a:ext cx="1728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0250" name="Text Box 174"/>
            <p:cNvSpPr txBox="1">
              <a:spLocks noChangeArrowheads="1"/>
            </p:cNvSpPr>
            <p:nvPr/>
          </p:nvSpPr>
          <p:spPr bwMode="auto">
            <a:xfrm>
              <a:off x="955" y="687"/>
              <a:ext cx="950" cy="212"/>
            </a:xfrm>
            <a:prstGeom prst="rect">
              <a:avLst/>
            </a:prstGeom>
            <a:solidFill>
              <a:srgbClr val="641800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Vẽ tranh</a:t>
              </a:r>
            </a:p>
          </p:txBody>
        </p:sp>
        <p:sp>
          <p:nvSpPr>
            <p:cNvPr id="10251" name="WordArt 175"/>
            <p:cNvSpPr>
              <a:spLocks noChangeArrowheads="1" noChangeShapeType="1" noTextEdit="1"/>
            </p:cNvSpPr>
            <p:nvPr/>
          </p:nvSpPr>
          <p:spPr bwMode="auto">
            <a:xfrm>
              <a:off x="2208" y="384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chemeClr val="bg1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0252" name="WordArt 176"/>
            <p:cNvSpPr>
              <a:spLocks noChangeArrowheads="1" noChangeShapeType="1" noTextEdit="1"/>
            </p:cNvSpPr>
            <p:nvPr/>
          </p:nvSpPr>
          <p:spPr bwMode="auto">
            <a:xfrm>
              <a:off x="2160" y="432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grpSp>
        <p:nvGrpSpPr>
          <p:cNvPr id="10243" name="Group 205"/>
          <p:cNvGrpSpPr>
            <a:grpSpLocks/>
          </p:cNvGrpSpPr>
          <p:nvPr/>
        </p:nvGrpSpPr>
        <p:grpSpPr bwMode="auto">
          <a:xfrm>
            <a:off x="1752600" y="1600200"/>
            <a:ext cx="5943600" cy="4846638"/>
            <a:chOff x="-2352" y="3711"/>
            <a:chExt cx="1632" cy="1338"/>
          </a:xfrm>
        </p:grpSpPr>
        <p:pic>
          <p:nvPicPr>
            <p:cNvPr id="10245" name="Picture 206" descr="PICT01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352" y="3711"/>
              <a:ext cx="1632" cy="121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</p:pic>
        <p:sp>
          <p:nvSpPr>
            <p:cNvPr id="10246" name="Text Box 207"/>
            <p:cNvSpPr txBox="1">
              <a:spLocks noChangeArrowheads="1"/>
            </p:cNvSpPr>
            <p:nvPr/>
          </p:nvSpPr>
          <p:spPr bwMode="auto">
            <a:xfrm>
              <a:off x="-1894" y="4939"/>
              <a:ext cx="790" cy="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Nhóm 3</a:t>
              </a:r>
            </a:p>
          </p:txBody>
        </p:sp>
      </p:grpSp>
      <p:sp>
        <p:nvSpPr>
          <p:cNvPr id="10244" name="AutoShape 20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685800" cy="609600"/>
          </a:xfrm>
          <a:prstGeom prst="actionButtonReturn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60"/>
          <p:cNvGrpSpPr>
            <a:grpSpLocks/>
          </p:cNvGrpSpPr>
          <p:nvPr/>
        </p:nvGrpSpPr>
        <p:grpSpPr bwMode="auto">
          <a:xfrm>
            <a:off x="381000" y="381000"/>
            <a:ext cx="8382000" cy="1079500"/>
            <a:chOff x="240" y="240"/>
            <a:chExt cx="5280" cy="680"/>
          </a:xfrm>
        </p:grpSpPr>
        <p:pic>
          <p:nvPicPr>
            <p:cNvPr id="11270" name="Picture 61" descr="Vetrangtri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240"/>
              <a:ext cx="52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1" name="Rectangle 62"/>
            <p:cNvSpPr>
              <a:spLocks noChangeArrowheads="1"/>
            </p:cNvSpPr>
            <p:nvPr/>
          </p:nvSpPr>
          <p:spPr bwMode="auto">
            <a:xfrm>
              <a:off x="1968" y="240"/>
              <a:ext cx="3552" cy="67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CC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72" name="Rectangle 63"/>
            <p:cNvSpPr>
              <a:spLocks noChangeArrowheads="1"/>
            </p:cNvSpPr>
            <p:nvPr/>
          </p:nvSpPr>
          <p:spPr bwMode="auto">
            <a:xfrm>
              <a:off x="240" y="240"/>
              <a:ext cx="1728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1273" name="Text Box 65"/>
            <p:cNvSpPr txBox="1">
              <a:spLocks noChangeArrowheads="1"/>
            </p:cNvSpPr>
            <p:nvPr/>
          </p:nvSpPr>
          <p:spPr bwMode="auto">
            <a:xfrm>
              <a:off x="955" y="687"/>
              <a:ext cx="950" cy="212"/>
            </a:xfrm>
            <a:prstGeom prst="rect">
              <a:avLst/>
            </a:prstGeom>
            <a:solidFill>
              <a:srgbClr val="641800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Vẽ tranh</a:t>
              </a:r>
            </a:p>
          </p:txBody>
        </p:sp>
        <p:sp>
          <p:nvSpPr>
            <p:cNvPr id="11274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2208" y="384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chemeClr val="bg1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1275" name="WordArt 67"/>
            <p:cNvSpPr>
              <a:spLocks noChangeArrowheads="1" noChangeShapeType="1" noTextEdit="1"/>
            </p:cNvSpPr>
            <p:nvPr/>
          </p:nvSpPr>
          <p:spPr bwMode="auto">
            <a:xfrm>
              <a:off x="2160" y="432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pic>
        <p:nvPicPr>
          <p:cNvPr id="11267" name="Picture 71" descr="CIMG98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00200"/>
            <a:ext cx="6019800" cy="4430713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11268" name="Text Box 72"/>
          <p:cNvSpPr txBox="1">
            <a:spLocks noChangeArrowheads="1"/>
          </p:cNvSpPr>
          <p:nvPr/>
        </p:nvSpPr>
        <p:spPr bwMode="auto">
          <a:xfrm>
            <a:off x="4191000" y="6019800"/>
            <a:ext cx="10747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Nhóm 4</a:t>
            </a:r>
          </a:p>
        </p:txBody>
      </p:sp>
      <p:sp>
        <p:nvSpPr>
          <p:cNvPr id="11269" name="AutoShape 7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685800" cy="609600"/>
          </a:xfrm>
          <a:prstGeom prst="actionButtonReturn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ling a Product or">
  <a:themeElements>
    <a:clrScheme name="Selling a Product or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lnDef>
  </a:objectDefaults>
  <a:extraClrSchemeLst>
    <a:extraClrScheme>
      <a:clrScheme name="Selling a Product or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3954</TotalTime>
  <Words>718</Words>
  <Application>Microsoft Office PowerPoint</Application>
  <PresentationFormat>On-screen Show (4:3)</PresentationFormat>
  <Paragraphs>221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.VnArial</vt:lpstr>
      <vt:lpstr>Arial</vt:lpstr>
      <vt:lpstr>Tahoma</vt:lpstr>
      <vt:lpstr>Calibri</vt:lpstr>
      <vt:lpstr>Times New Roman</vt:lpstr>
      <vt:lpstr>Selling a Product or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Phong Vu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hung</dc:creator>
  <cp:lastModifiedBy>CSTeam</cp:lastModifiedBy>
  <cp:revision>385</cp:revision>
  <dcterms:created xsi:type="dcterms:W3CDTF">2006-12-03T19:44:03Z</dcterms:created>
  <dcterms:modified xsi:type="dcterms:W3CDTF">2016-06-30T02:41:53Z</dcterms:modified>
</cp:coreProperties>
</file>